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9.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41.jpg" ContentType="image/jpg"/>
  <Override PartName="/ppt/media/image42.jpg" ContentType="image/jpg"/>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media/image46.jpg" ContentType="image/pn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49.jpg" ContentType="image/jp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53.jpg" ContentType="image/jpg"/>
  <Override PartName="/ppt/media/image54.jpg" ContentType="image/jp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62.jpg" ContentType="image/jpg"/>
  <Override PartName="/ppt/media/image63.jpg" ContentType="image/jpg"/>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01" r:id="rId5"/>
    <p:sldMasterId id="2147484128" r:id="rId6"/>
    <p:sldMasterId id="2147484144" r:id="rId7"/>
    <p:sldMasterId id="2147484162" r:id="rId8"/>
    <p:sldMasterId id="2147484186" r:id="rId9"/>
    <p:sldMasterId id="2147484203" r:id="rId10"/>
    <p:sldMasterId id="2147484236" r:id="rId11"/>
    <p:sldMasterId id="2147484260" r:id="rId12"/>
    <p:sldMasterId id="2147484273" r:id="rId13"/>
  </p:sldMasterIdLst>
  <p:notesMasterIdLst>
    <p:notesMasterId r:id="rId90"/>
  </p:notesMasterIdLst>
  <p:handoutMasterIdLst>
    <p:handoutMasterId r:id="rId91"/>
  </p:handoutMasterIdLst>
  <p:sldIdLst>
    <p:sldId id="1021" r:id="rId14"/>
    <p:sldId id="793" r:id="rId15"/>
    <p:sldId id="1000" r:id="rId16"/>
    <p:sldId id="1001" r:id="rId17"/>
    <p:sldId id="1020" r:id="rId18"/>
    <p:sldId id="1011" r:id="rId19"/>
    <p:sldId id="959" r:id="rId20"/>
    <p:sldId id="1019" r:id="rId21"/>
    <p:sldId id="1008" r:id="rId22"/>
    <p:sldId id="988" r:id="rId23"/>
    <p:sldId id="262" r:id="rId24"/>
    <p:sldId id="960" r:id="rId25"/>
    <p:sldId id="265" r:id="rId26"/>
    <p:sldId id="266" r:id="rId27"/>
    <p:sldId id="263" r:id="rId28"/>
    <p:sldId id="264" r:id="rId29"/>
    <p:sldId id="983" r:id="rId30"/>
    <p:sldId id="1022" r:id="rId31"/>
    <p:sldId id="989" r:id="rId32"/>
    <p:sldId id="990" r:id="rId33"/>
    <p:sldId id="1023" r:id="rId34"/>
    <p:sldId id="991" r:id="rId35"/>
    <p:sldId id="1040" r:id="rId36"/>
    <p:sldId id="1017" r:id="rId37"/>
    <p:sldId id="1033" r:id="rId38"/>
    <p:sldId id="1049" r:id="rId39"/>
    <p:sldId id="1041" r:id="rId40"/>
    <p:sldId id="277" r:id="rId41"/>
    <p:sldId id="272" r:id="rId42"/>
    <p:sldId id="1050" r:id="rId43"/>
    <p:sldId id="295" r:id="rId44"/>
    <p:sldId id="276" r:id="rId45"/>
    <p:sldId id="280" r:id="rId46"/>
    <p:sldId id="283" r:id="rId47"/>
    <p:sldId id="286" r:id="rId48"/>
    <p:sldId id="992" r:id="rId49"/>
    <p:sldId id="1046" r:id="rId50"/>
    <p:sldId id="289" r:id="rId51"/>
    <p:sldId id="290" r:id="rId52"/>
    <p:sldId id="292" r:id="rId53"/>
    <p:sldId id="278" r:id="rId54"/>
    <p:sldId id="1055" r:id="rId55"/>
    <p:sldId id="1048" r:id="rId56"/>
    <p:sldId id="301" r:id="rId57"/>
    <p:sldId id="302" r:id="rId58"/>
    <p:sldId id="304" r:id="rId59"/>
    <p:sldId id="305" r:id="rId60"/>
    <p:sldId id="306" r:id="rId61"/>
    <p:sldId id="307" r:id="rId62"/>
    <p:sldId id="308" r:id="rId63"/>
    <p:sldId id="309" r:id="rId64"/>
    <p:sldId id="310" r:id="rId65"/>
    <p:sldId id="1034" r:id="rId66"/>
    <p:sldId id="1035" r:id="rId67"/>
    <p:sldId id="1036" r:id="rId68"/>
    <p:sldId id="1025" r:id="rId69"/>
    <p:sldId id="1056" r:id="rId70"/>
    <p:sldId id="298" r:id="rId71"/>
    <p:sldId id="299" r:id="rId72"/>
    <p:sldId id="1047" r:id="rId73"/>
    <p:sldId id="1053" r:id="rId74"/>
    <p:sldId id="1026" r:id="rId75"/>
    <p:sldId id="311" r:id="rId76"/>
    <p:sldId id="1052" r:id="rId77"/>
    <p:sldId id="1027" r:id="rId78"/>
    <p:sldId id="287" r:id="rId79"/>
    <p:sldId id="288" r:id="rId80"/>
    <p:sldId id="1028" r:id="rId81"/>
    <p:sldId id="1029" r:id="rId82"/>
    <p:sldId id="1030" r:id="rId83"/>
    <p:sldId id="1037" r:id="rId84"/>
    <p:sldId id="1031" r:id="rId85"/>
    <p:sldId id="1032" r:id="rId86"/>
    <p:sldId id="1878" r:id="rId87"/>
    <p:sldId id="915" r:id="rId88"/>
    <p:sldId id="916" r:id="rId89"/>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29">
          <p15:clr>
            <a:srgbClr val="A4A3A4"/>
          </p15:clr>
        </p15:guide>
        <p15:guide id="5" pos="7348">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1" clrIdx="0"/>
  <p:cmAuthor id="1" name="Kraig Brockschmidt" initials="KB" lastIdx="6" clrIdx="1"/>
  <p:cmAuthor id="2" name="Rodolfo Finochietti" initials="RF" lastIdx="1" clrIdx="2">
    <p:extLst>
      <p:ext uri="{19B8F6BF-5375-455C-9EA6-DF929625EA0E}">
        <p15:presenceInfo xmlns:p15="http://schemas.microsoft.com/office/powerpoint/2012/main" userId="ddcafa9fdea2da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3183F"/>
    <a:srgbClr val="960000"/>
    <a:srgbClr val="6A9A00"/>
    <a:srgbClr val="C7C7C7"/>
    <a:srgbClr val="000000"/>
    <a:srgbClr val="CDE0E9"/>
    <a:srgbClr val="57B1FB"/>
    <a:srgbClr val="99C1D3"/>
    <a:srgbClr val="8DB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3" autoAdjust="0"/>
    <p:restoredTop sz="85021" autoAdjust="0"/>
  </p:normalViewPr>
  <p:slideViewPr>
    <p:cSldViewPr snapToGrid="0" snapToObjects="1">
      <p:cViewPr varScale="1">
        <p:scale>
          <a:sx n="107" d="100"/>
          <a:sy n="107" d="100"/>
        </p:scale>
        <p:origin x="108" y="102"/>
      </p:cViewPr>
      <p:guideLst>
        <p:guide orient="horz" pos="142"/>
        <p:guide orient="horz" pos="4176"/>
        <p:guide orient="horz" pos="739"/>
        <p:guide pos="329"/>
        <p:guide pos="7348"/>
        <p:guide pos="3831"/>
      </p:guideLst>
    </p:cSldViewPr>
  </p:slideViewPr>
  <p:outlineViewPr>
    <p:cViewPr>
      <p:scale>
        <a:sx n="33" d="100"/>
        <a:sy n="33" d="100"/>
      </p:scale>
      <p:origin x="0" y="-4488"/>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slide" Target="slides/slide76.xml"/><Relationship Id="rId16" Type="http://schemas.openxmlformats.org/officeDocument/2006/relationships/slide" Target="slides/slide3.xml"/><Relationship Id="rId11" Type="http://schemas.openxmlformats.org/officeDocument/2006/relationships/slideMaster" Target="slideMasters/slideMaster8.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5" Type="http://schemas.openxmlformats.org/officeDocument/2006/relationships/slideMaster" Target="slideMasters/slideMaster2.xml"/><Relationship Id="rId90" Type="http://schemas.openxmlformats.org/officeDocument/2006/relationships/notesMaster" Target="notesMasters/notesMaster1.xml"/><Relationship Id="rId95" Type="http://schemas.openxmlformats.org/officeDocument/2006/relationships/theme" Target="theme/theme1.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80" Type="http://schemas.openxmlformats.org/officeDocument/2006/relationships/slide" Target="slides/slide67.xml"/><Relationship Id="rId85" Type="http://schemas.openxmlformats.org/officeDocument/2006/relationships/slide" Target="slides/slide72.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slide" Target="slides/slide70.xml"/><Relationship Id="rId88" Type="http://schemas.openxmlformats.org/officeDocument/2006/relationships/slide" Target="slides/slide75.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microsoft.com/office/2016/11/relationships/changesInfo" Target="changesInfos/changesInfo1.xml"/><Relationship Id="rId7" Type="http://schemas.openxmlformats.org/officeDocument/2006/relationships/slideMaster" Target="slideMasters/slideMaster4.xml"/><Relationship Id="rId71" Type="http://schemas.openxmlformats.org/officeDocument/2006/relationships/slide" Target="slides/slide58.xml"/><Relationship Id="rId92"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o Sánchez" userId="66ab8c7d175a1c6d" providerId="LiveId" clId="{6514FAC4-B0BA-4D7B-BAE7-5FB83E82E2B1}"/>
    <pc:docChg chg="addSld delSld modSld">
      <pc:chgData name="Mariano Sánchez" userId="66ab8c7d175a1c6d" providerId="LiveId" clId="{6514FAC4-B0BA-4D7B-BAE7-5FB83E82E2B1}" dt="2018-06-07T21:39:05.617" v="2"/>
      <pc:docMkLst>
        <pc:docMk/>
      </pc:docMkLst>
    </pc:docChg>
  </pc:docChgLst>
  <pc:docChgLst>
    <pc:chgData name="Mariano Sánchez" userId="66ab8c7d175a1c6d" providerId="LiveId" clId="{68784903-5F01-45E2-BA98-B7BC05DD1F31}"/>
    <pc:docChg chg="undo custSel addSld delSld modSld sldOrd">
      <pc:chgData name="Mariano Sánchez" userId="66ab8c7d175a1c6d" providerId="LiveId" clId="{68784903-5F01-45E2-BA98-B7BC05DD1F31}" dt="2018-06-13T14:51:39.083" v="522" actId="2696"/>
      <pc:docMkLst>
        <pc:docMk/>
      </pc:docMkLst>
      <pc:sldChg chg="addSp delSp modSp del modTransition">
        <pc:chgData name="Mariano Sánchez" userId="66ab8c7d175a1c6d" providerId="LiveId" clId="{68784903-5F01-45E2-BA98-B7BC05DD1F31}" dt="2018-06-13T14:22:12.402" v="114" actId="2696"/>
        <pc:sldMkLst>
          <pc:docMk/>
          <pc:sldMk cId="4192217644" sldId="271"/>
        </pc:sldMkLst>
        <pc:spChg chg="del mod">
          <ac:chgData name="Mariano Sánchez" userId="66ab8c7d175a1c6d" providerId="LiveId" clId="{68784903-5F01-45E2-BA98-B7BC05DD1F31}" dt="2018-06-13T14:20:23.280" v="92"/>
          <ac:spMkLst>
            <pc:docMk/>
            <pc:sldMk cId="4192217644" sldId="271"/>
            <ac:spMk id="3" creationId="{00000000-0000-0000-0000-000000000000}"/>
          </ac:spMkLst>
        </pc:spChg>
        <pc:spChg chg="del">
          <ac:chgData name="Mariano Sánchez" userId="66ab8c7d175a1c6d" providerId="LiveId" clId="{68784903-5F01-45E2-BA98-B7BC05DD1F31}" dt="2018-06-13T14:19:54.039" v="86" actId="478"/>
          <ac:spMkLst>
            <pc:docMk/>
            <pc:sldMk cId="4192217644" sldId="271"/>
            <ac:spMk id="5" creationId="{00000000-0000-0000-0000-000000000000}"/>
          </ac:spMkLst>
        </pc:spChg>
        <pc:spChg chg="del mod">
          <ac:chgData name="Mariano Sánchez" userId="66ab8c7d175a1c6d" providerId="LiveId" clId="{68784903-5F01-45E2-BA98-B7BC05DD1F31}" dt="2018-06-13T14:20:01.813" v="89" actId="478"/>
          <ac:spMkLst>
            <pc:docMk/>
            <pc:sldMk cId="4192217644" sldId="271"/>
            <ac:spMk id="6" creationId="{00000000-0000-0000-0000-000000000000}"/>
          </ac:spMkLst>
        </pc:spChg>
        <pc:spChg chg="add mod">
          <ac:chgData name="Mariano Sánchez" userId="66ab8c7d175a1c6d" providerId="LiveId" clId="{68784903-5F01-45E2-BA98-B7BC05DD1F31}" dt="2018-06-13T14:20:44.527" v="98" actId="5793"/>
          <ac:spMkLst>
            <pc:docMk/>
            <pc:sldMk cId="4192217644" sldId="271"/>
            <ac:spMk id="7" creationId="{0F2A4585-EA2B-46F0-8D60-D3A89FDA4D64}"/>
          </ac:spMkLst>
        </pc:spChg>
      </pc:sldChg>
      <pc:sldChg chg="addSp delSp modSp">
        <pc:chgData name="Mariano Sánchez" userId="66ab8c7d175a1c6d" providerId="LiveId" clId="{68784903-5F01-45E2-BA98-B7BC05DD1F31}" dt="2018-06-13T14:25:33.869" v="195" actId="14100"/>
        <pc:sldMkLst>
          <pc:docMk/>
          <pc:sldMk cId="2610922184" sldId="272"/>
        </pc:sldMkLst>
        <pc:spChg chg="del">
          <ac:chgData name="Mariano Sánchez" userId="66ab8c7d175a1c6d" providerId="LiveId" clId="{68784903-5F01-45E2-BA98-B7BC05DD1F31}" dt="2018-06-13T14:23:40.415" v="124" actId="478"/>
          <ac:spMkLst>
            <pc:docMk/>
            <pc:sldMk cId="2610922184" sldId="272"/>
            <ac:spMk id="2" creationId="{00000000-0000-0000-0000-000000000000}"/>
          </ac:spMkLst>
        </pc:spChg>
        <pc:spChg chg="del mod">
          <ac:chgData name="Mariano Sánchez" userId="66ab8c7d175a1c6d" providerId="LiveId" clId="{68784903-5F01-45E2-BA98-B7BC05DD1F31}" dt="2018-06-13T14:25:11.136" v="172" actId="478"/>
          <ac:spMkLst>
            <pc:docMk/>
            <pc:sldMk cId="2610922184" sldId="272"/>
            <ac:spMk id="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 creationId="{00000000-0000-0000-0000-000000000000}"/>
          </ac:spMkLst>
        </pc:spChg>
        <pc:spChg chg="mod">
          <ac:chgData name="Mariano Sánchez" userId="66ab8c7d175a1c6d" providerId="LiveId" clId="{68784903-5F01-45E2-BA98-B7BC05DD1F31}" dt="2018-06-13T14:23:56.686" v="126" actId="207"/>
          <ac:spMkLst>
            <pc:docMk/>
            <pc:sldMk cId="2610922184" sldId="272"/>
            <ac:spMk id="7" creationId="{00000000-0000-0000-0000-000000000000}"/>
          </ac:spMkLst>
        </pc:spChg>
        <pc:spChg chg="mod">
          <ac:chgData name="Mariano Sánchez" userId="66ab8c7d175a1c6d" providerId="LiveId" clId="{68784903-5F01-45E2-BA98-B7BC05DD1F31}" dt="2018-06-13T14:23:56.686" v="126" actId="207"/>
          <ac:spMkLst>
            <pc:docMk/>
            <pc:sldMk cId="2610922184" sldId="272"/>
            <ac:spMk id="8" creationId="{00000000-0000-0000-0000-000000000000}"/>
          </ac:spMkLst>
        </pc:spChg>
        <pc:spChg chg="mod">
          <ac:chgData name="Mariano Sánchez" userId="66ab8c7d175a1c6d" providerId="LiveId" clId="{68784903-5F01-45E2-BA98-B7BC05DD1F31}" dt="2018-06-13T14:23:56.686" v="126" actId="207"/>
          <ac:spMkLst>
            <pc:docMk/>
            <pc:sldMk cId="2610922184" sldId="272"/>
            <ac:spMk id="9" creationId="{00000000-0000-0000-0000-000000000000}"/>
          </ac:spMkLst>
        </pc:spChg>
        <pc:spChg chg="mod">
          <ac:chgData name="Mariano Sánchez" userId="66ab8c7d175a1c6d" providerId="LiveId" clId="{68784903-5F01-45E2-BA98-B7BC05DD1F31}" dt="2018-06-13T14:23:56.686" v="126" actId="207"/>
          <ac:spMkLst>
            <pc:docMk/>
            <pc:sldMk cId="2610922184" sldId="272"/>
            <ac:spMk id="10" creationId="{00000000-0000-0000-0000-000000000000}"/>
          </ac:spMkLst>
        </pc:spChg>
        <pc:spChg chg="mod">
          <ac:chgData name="Mariano Sánchez" userId="66ab8c7d175a1c6d" providerId="LiveId" clId="{68784903-5F01-45E2-BA98-B7BC05DD1F31}" dt="2018-06-13T14:23:56.686" v="126" actId="207"/>
          <ac:spMkLst>
            <pc:docMk/>
            <pc:sldMk cId="2610922184" sldId="272"/>
            <ac:spMk id="11" creationId="{00000000-0000-0000-0000-000000000000}"/>
          </ac:spMkLst>
        </pc:spChg>
        <pc:spChg chg="mod">
          <ac:chgData name="Mariano Sánchez" userId="66ab8c7d175a1c6d" providerId="LiveId" clId="{68784903-5F01-45E2-BA98-B7BC05DD1F31}" dt="2018-06-13T14:23:56.686" v="126" actId="207"/>
          <ac:spMkLst>
            <pc:docMk/>
            <pc:sldMk cId="2610922184" sldId="272"/>
            <ac:spMk id="12" creationId="{00000000-0000-0000-0000-000000000000}"/>
          </ac:spMkLst>
        </pc:spChg>
        <pc:spChg chg="mod">
          <ac:chgData name="Mariano Sánchez" userId="66ab8c7d175a1c6d" providerId="LiveId" clId="{68784903-5F01-45E2-BA98-B7BC05DD1F31}" dt="2018-06-13T14:23:56.686" v="126" actId="207"/>
          <ac:spMkLst>
            <pc:docMk/>
            <pc:sldMk cId="2610922184" sldId="272"/>
            <ac:spMk id="13" creationId="{00000000-0000-0000-0000-000000000000}"/>
          </ac:spMkLst>
        </pc:spChg>
        <pc:spChg chg="mod">
          <ac:chgData name="Mariano Sánchez" userId="66ab8c7d175a1c6d" providerId="LiveId" clId="{68784903-5F01-45E2-BA98-B7BC05DD1F31}" dt="2018-06-13T14:23:56.686" v="126" actId="207"/>
          <ac:spMkLst>
            <pc:docMk/>
            <pc:sldMk cId="2610922184" sldId="272"/>
            <ac:spMk id="14" creationId="{00000000-0000-0000-0000-000000000000}"/>
          </ac:spMkLst>
        </pc:spChg>
        <pc:spChg chg="mod">
          <ac:chgData name="Mariano Sánchez" userId="66ab8c7d175a1c6d" providerId="LiveId" clId="{68784903-5F01-45E2-BA98-B7BC05DD1F31}" dt="2018-06-13T14:23:56.686" v="126" actId="207"/>
          <ac:spMkLst>
            <pc:docMk/>
            <pc:sldMk cId="2610922184" sldId="272"/>
            <ac:spMk id="15" creationId="{00000000-0000-0000-0000-000000000000}"/>
          </ac:spMkLst>
        </pc:spChg>
        <pc:spChg chg="mod">
          <ac:chgData name="Mariano Sánchez" userId="66ab8c7d175a1c6d" providerId="LiveId" clId="{68784903-5F01-45E2-BA98-B7BC05DD1F31}" dt="2018-06-13T14:23:56.686" v="126" actId="207"/>
          <ac:spMkLst>
            <pc:docMk/>
            <pc:sldMk cId="2610922184" sldId="272"/>
            <ac:spMk id="16" creationId="{00000000-0000-0000-0000-000000000000}"/>
          </ac:spMkLst>
        </pc:spChg>
        <pc:spChg chg="mod">
          <ac:chgData name="Mariano Sánchez" userId="66ab8c7d175a1c6d" providerId="LiveId" clId="{68784903-5F01-45E2-BA98-B7BC05DD1F31}" dt="2018-06-13T14:23:56.686" v="126" actId="207"/>
          <ac:spMkLst>
            <pc:docMk/>
            <pc:sldMk cId="2610922184" sldId="272"/>
            <ac:spMk id="17" creationId="{00000000-0000-0000-0000-000000000000}"/>
          </ac:spMkLst>
        </pc:spChg>
        <pc:spChg chg="mod">
          <ac:chgData name="Mariano Sánchez" userId="66ab8c7d175a1c6d" providerId="LiveId" clId="{68784903-5F01-45E2-BA98-B7BC05DD1F31}" dt="2018-06-13T14:23:56.686" v="126" actId="207"/>
          <ac:spMkLst>
            <pc:docMk/>
            <pc:sldMk cId="2610922184" sldId="272"/>
            <ac:spMk id="18" creationId="{00000000-0000-0000-0000-000000000000}"/>
          </ac:spMkLst>
        </pc:spChg>
        <pc:spChg chg="mod">
          <ac:chgData name="Mariano Sánchez" userId="66ab8c7d175a1c6d" providerId="LiveId" clId="{68784903-5F01-45E2-BA98-B7BC05DD1F31}" dt="2018-06-13T14:23:56.686" v="126" actId="207"/>
          <ac:spMkLst>
            <pc:docMk/>
            <pc:sldMk cId="2610922184" sldId="272"/>
            <ac:spMk id="19" creationId="{00000000-0000-0000-0000-000000000000}"/>
          </ac:spMkLst>
        </pc:spChg>
        <pc:spChg chg="mod">
          <ac:chgData name="Mariano Sánchez" userId="66ab8c7d175a1c6d" providerId="LiveId" clId="{68784903-5F01-45E2-BA98-B7BC05DD1F31}" dt="2018-06-13T14:23:56.686" v="126" actId="207"/>
          <ac:spMkLst>
            <pc:docMk/>
            <pc:sldMk cId="2610922184" sldId="272"/>
            <ac:spMk id="20" creationId="{00000000-0000-0000-0000-000000000000}"/>
          </ac:spMkLst>
        </pc:spChg>
        <pc:spChg chg="mod">
          <ac:chgData name="Mariano Sánchez" userId="66ab8c7d175a1c6d" providerId="LiveId" clId="{68784903-5F01-45E2-BA98-B7BC05DD1F31}" dt="2018-06-13T14:23:56.686" v="126" actId="207"/>
          <ac:spMkLst>
            <pc:docMk/>
            <pc:sldMk cId="2610922184" sldId="272"/>
            <ac:spMk id="21" creationId="{00000000-0000-0000-0000-000000000000}"/>
          </ac:spMkLst>
        </pc:spChg>
        <pc:spChg chg="mod">
          <ac:chgData name="Mariano Sánchez" userId="66ab8c7d175a1c6d" providerId="LiveId" clId="{68784903-5F01-45E2-BA98-B7BC05DD1F31}" dt="2018-06-13T14:23:56.686" v="126" actId="207"/>
          <ac:spMkLst>
            <pc:docMk/>
            <pc:sldMk cId="2610922184" sldId="272"/>
            <ac:spMk id="22" creationId="{00000000-0000-0000-0000-000000000000}"/>
          </ac:spMkLst>
        </pc:spChg>
        <pc:spChg chg="mod">
          <ac:chgData name="Mariano Sánchez" userId="66ab8c7d175a1c6d" providerId="LiveId" clId="{68784903-5F01-45E2-BA98-B7BC05DD1F31}" dt="2018-06-13T14:23:56.686" v="126" actId="207"/>
          <ac:spMkLst>
            <pc:docMk/>
            <pc:sldMk cId="2610922184" sldId="272"/>
            <ac:spMk id="23" creationId="{00000000-0000-0000-0000-000000000000}"/>
          </ac:spMkLst>
        </pc:spChg>
        <pc:spChg chg="mod">
          <ac:chgData name="Mariano Sánchez" userId="66ab8c7d175a1c6d" providerId="LiveId" clId="{68784903-5F01-45E2-BA98-B7BC05DD1F31}" dt="2018-06-13T14:23:56.686" v="126" actId="207"/>
          <ac:spMkLst>
            <pc:docMk/>
            <pc:sldMk cId="2610922184" sldId="272"/>
            <ac:spMk id="24" creationId="{00000000-0000-0000-0000-000000000000}"/>
          </ac:spMkLst>
        </pc:spChg>
        <pc:spChg chg="mod">
          <ac:chgData name="Mariano Sánchez" userId="66ab8c7d175a1c6d" providerId="LiveId" clId="{68784903-5F01-45E2-BA98-B7BC05DD1F31}" dt="2018-06-13T14:23:56.686" v="126" actId="207"/>
          <ac:spMkLst>
            <pc:docMk/>
            <pc:sldMk cId="2610922184" sldId="272"/>
            <ac:spMk id="25" creationId="{00000000-0000-0000-0000-000000000000}"/>
          </ac:spMkLst>
        </pc:spChg>
        <pc:spChg chg="mod">
          <ac:chgData name="Mariano Sánchez" userId="66ab8c7d175a1c6d" providerId="LiveId" clId="{68784903-5F01-45E2-BA98-B7BC05DD1F31}" dt="2018-06-13T14:23:56.686" v="126" actId="207"/>
          <ac:spMkLst>
            <pc:docMk/>
            <pc:sldMk cId="2610922184" sldId="272"/>
            <ac:spMk id="26" creationId="{00000000-0000-0000-0000-000000000000}"/>
          </ac:spMkLst>
        </pc:spChg>
        <pc:spChg chg="mod">
          <ac:chgData name="Mariano Sánchez" userId="66ab8c7d175a1c6d" providerId="LiveId" clId="{68784903-5F01-45E2-BA98-B7BC05DD1F31}" dt="2018-06-13T14:23:56.686" v="126" actId="207"/>
          <ac:spMkLst>
            <pc:docMk/>
            <pc:sldMk cId="2610922184" sldId="272"/>
            <ac:spMk id="27" creationId="{00000000-0000-0000-0000-000000000000}"/>
          </ac:spMkLst>
        </pc:spChg>
        <pc:spChg chg="mod">
          <ac:chgData name="Mariano Sánchez" userId="66ab8c7d175a1c6d" providerId="LiveId" clId="{68784903-5F01-45E2-BA98-B7BC05DD1F31}" dt="2018-06-13T14:23:56.686" v="126" actId="207"/>
          <ac:spMkLst>
            <pc:docMk/>
            <pc:sldMk cId="2610922184" sldId="272"/>
            <ac:spMk id="28" creationId="{00000000-0000-0000-0000-000000000000}"/>
          </ac:spMkLst>
        </pc:spChg>
        <pc:spChg chg="mod">
          <ac:chgData name="Mariano Sánchez" userId="66ab8c7d175a1c6d" providerId="LiveId" clId="{68784903-5F01-45E2-BA98-B7BC05DD1F31}" dt="2018-06-13T14:23:56.686" v="126" actId="207"/>
          <ac:spMkLst>
            <pc:docMk/>
            <pc:sldMk cId="2610922184" sldId="272"/>
            <ac:spMk id="29" creationId="{00000000-0000-0000-0000-000000000000}"/>
          </ac:spMkLst>
        </pc:spChg>
        <pc:spChg chg="mod">
          <ac:chgData name="Mariano Sánchez" userId="66ab8c7d175a1c6d" providerId="LiveId" clId="{68784903-5F01-45E2-BA98-B7BC05DD1F31}" dt="2018-06-13T14:23:56.686" v="126" actId="207"/>
          <ac:spMkLst>
            <pc:docMk/>
            <pc:sldMk cId="2610922184" sldId="272"/>
            <ac:spMk id="30" creationId="{00000000-0000-0000-0000-000000000000}"/>
          </ac:spMkLst>
        </pc:spChg>
        <pc:spChg chg="mod">
          <ac:chgData name="Mariano Sánchez" userId="66ab8c7d175a1c6d" providerId="LiveId" clId="{68784903-5F01-45E2-BA98-B7BC05DD1F31}" dt="2018-06-13T14:23:56.686" v="126" actId="207"/>
          <ac:spMkLst>
            <pc:docMk/>
            <pc:sldMk cId="2610922184" sldId="272"/>
            <ac:spMk id="31" creationId="{00000000-0000-0000-0000-000000000000}"/>
          </ac:spMkLst>
        </pc:spChg>
        <pc:spChg chg="mod">
          <ac:chgData name="Mariano Sánchez" userId="66ab8c7d175a1c6d" providerId="LiveId" clId="{68784903-5F01-45E2-BA98-B7BC05DD1F31}" dt="2018-06-13T14:23:56.686" v="126" actId="207"/>
          <ac:spMkLst>
            <pc:docMk/>
            <pc:sldMk cId="2610922184" sldId="272"/>
            <ac:spMk id="32" creationId="{00000000-0000-0000-0000-000000000000}"/>
          </ac:spMkLst>
        </pc:spChg>
        <pc:spChg chg="mod">
          <ac:chgData name="Mariano Sánchez" userId="66ab8c7d175a1c6d" providerId="LiveId" clId="{68784903-5F01-45E2-BA98-B7BC05DD1F31}" dt="2018-06-13T14:23:56.686" v="126" actId="207"/>
          <ac:spMkLst>
            <pc:docMk/>
            <pc:sldMk cId="2610922184" sldId="272"/>
            <ac:spMk id="33" creationId="{00000000-0000-0000-0000-000000000000}"/>
          </ac:spMkLst>
        </pc:spChg>
        <pc:spChg chg="mod">
          <ac:chgData name="Mariano Sánchez" userId="66ab8c7d175a1c6d" providerId="LiveId" clId="{68784903-5F01-45E2-BA98-B7BC05DD1F31}" dt="2018-06-13T14:23:56.686" v="126" actId="207"/>
          <ac:spMkLst>
            <pc:docMk/>
            <pc:sldMk cId="2610922184" sldId="272"/>
            <ac:spMk id="34" creationId="{00000000-0000-0000-0000-000000000000}"/>
          </ac:spMkLst>
        </pc:spChg>
        <pc:spChg chg="mod">
          <ac:chgData name="Mariano Sánchez" userId="66ab8c7d175a1c6d" providerId="LiveId" clId="{68784903-5F01-45E2-BA98-B7BC05DD1F31}" dt="2018-06-13T14:23:56.686" v="126" actId="207"/>
          <ac:spMkLst>
            <pc:docMk/>
            <pc:sldMk cId="2610922184" sldId="272"/>
            <ac:spMk id="35" creationId="{00000000-0000-0000-0000-000000000000}"/>
          </ac:spMkLst>
        </pc:spChg>
        <pc:spChg chg="mod">
          <ac:chgData name="Mariano Sánchez" userId="66ab8c7d175a1c6d" providerId="LiveId" clId="{68784903-5F01-45E2-BA98-B7BC05DD1F31}" dt="2018-06-13T14:23:56.686" v="126" actId="207"/>
          <ac:spMkLst>
            <pc:docMk/>
            <pc:sldMk cId="2610922184" sldId="272"/>
            <ac:spMk id="36" creationId="{00000000-0000-0000-0000-000000000000}"/>
          </ac:spMkLst>
        </pc:spChg>
        <pc:spChg chg="mod">
          <ac:chgData name="Mariano Sánchez" userId="66ab8c7d175a1c6d" providerId="LiveId" clId="{68784903-5F01-45E2-BA98-B7BC05DD1F31}" dt="2018-06-13T14:23:56.686" v="126" actId="207"/>
          <ac:spMkLst>
            <pc:docMk/>
            <pc:sldMk cId="2610922184" sldId="272"/>
            <ac:spMk id="37" creationId="{00000000-0000-0000-0000-000000000000}"/>
          </ac:spMkLst>
        </pc:spChg>
        <pc:spChg chg="mod">
          <ac:chgData name="Mariano Sánchez" userId="66ab8c7d175a1c6d" providerId="LiveId" clId="{68784903-5F01-45E2-BA98-B7BC05DD1F31}" dt="2018-06-13T14:23:56.686" v="126" actId="207"/>
          <ac:spMkLst>
            <pc:docMk/>
            <pc:sldMk cId="2610922184" sldId="272"/>
            <ac:spMk id="38" creationId="{00000000-0000-0000-0000-000000000000}"/>
          </ac:spMkLst>
        </pc:spChg>
        <pc:spChg chg="mod">
          <ac:chgData name="Mariano Sánchez" userId="66ab8c7d175a1c6d" providerId="LiveId" clId="{68784903-5F01-45E2-BA98-B7BC05DD1F31}" dt="2018-06-13T14:23:56.686" v="126" actId="207"/>
          <ac:spMkLst>
            <pc:docMk/>
            <pc:sldMk cId="2610922184" sldId="272"/>
            <ac:spMk id="39" creationId="{00000000-0000-0000-0000-000000000000}"/>
          </ac:spMkLst>
        </pc:spChg>
        <pc:spChg chg="mod">
          <ac:chgData name="Mariano Sánchez" userId="66ab8c7d175a1c6d" providerId="LiveId" clId="{68784903-5F01-45E2-BA98-B7BC05DD1F31}" dt="2018-06-13T14:23:56.686" v="126" actId="207"/>
          <ac:spMkLst>
            <pc:docMk/>
            <pc:sldMk cId="2610922184" sldId="272"/>
            <ac:spMk id="40" creationId="{00000000-0000-0000-0000-000000000000}"/>
          </ac:spMkLst>
        </pc:spChg>
        <pc:spChg chg="mod">
          <ac:chgData name="Mariano Sánchez" userId="66ab8c7d175a1c6d" providerId="LiveId" clId="{68784903-5F01-45E2-BA98-B7BC05DD1F31}" dt="2018-06-13T14:23:56.686" v="126" actId="207"/>
          <ac:spMkLst>
            <pc:docMk/>
            <pc:sldMk cId="2610922184" sldId="272"/>
            <ac:spMk id="41" creationId="{00000000-0000-0000-0000-000000000000}"/>
          </ac:spMkLst>
        </pc:spChg>
        <pc:spChg chg="mod">
          <ac:chgData name="Mariano Sánchez" userId="66ab8c7d175a1c6d" providerId="LiveId" clId="{68784903-5F01-45E2-BA98-B7BC05DD1F31}" dt="2018-06-13T14:23:56.686" v="126" actId="207"/>
          <ac:spMkLst>
            <pc:docMk/>
            <pc:sldMk cId="2610922184" sldId="272"/>
            <ac:spMk id="42" creationId="{00000000-0000-0000-0000-000000000000}"/>
          </ac:spMkLst>
        </pc:spChg>
        <pc:spChg chg="mod">
          <ac:chgData name="Mariano Sánchez" userId="66ab8c7d175a1c6d" providerId="LiveId" clId="{68784903-5F01-45E2-BA98-B7BC05DD1F31}" dt="2018-06-13T14:23:56.686" v="126" actId="207"/>
          <ac:spMkLst>
            <pc:docMk/>
            <pc:sldMk cId="2610922184" sldId="272"/>
            <ac:spMk id="4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4" creationId="{00000000-0000-0000-0000-000000000000}"/>
          </ac:spMkLst>
        </pc:spChg>
        <pc:spChg chg="mod">
          <ac:chgData name="Mariano Sánchez" userId="66ab8c7d175a1c6d" providerId="LiveId" clId="{68784903-5F01-45E2-BA98-B7BC05DD1F31}" dt="2018-06-13T14:23:56.686" v="126" actId="207"/>
          <ac:spMkLst>
            <pc:docMk/>
            <pc:sldMk cId="2610922184" sldId="272"/>
            <ac:spMk id="45" creationId="{00000000-0000-0000-0000-000000000000}"/>
          </ac:spMkLst>
        </pc:spChg>
        <pc:spChg chg="mod">
          <ac:chgData name="Mariano Sánchez" userId="66ab8c7d175a1c6d" providerId="LiveId" clId="{68784903-5F01-45E2-BA98-B7BC05DD1F31}" dt="2018-06-13T14:23:56.686" v="126" actId="207"/>
          <ac:spMkLst>
            <pc:docMk/>
            <pc:sldMk cId="2610922184" sldId="272"/>
            <ac:spMk id="46" creationId="{00000000-0000-0000-0000-000000000000}"/>
          </ac:spMkLst>
        </pc:spChg>
        <pc:spChg chg="mod">
          <ac:chgData name="Mariano Sánchez" userId="66ab8c7d175a1c6d" providerId="LiveId" clId="{68784903-5F01-45E2-BA98-B7BC05DD1F31}" dt="2018-06-13T14:23:56.686" v="126" actId="207"/>
          <ac:spMkLst>
            <pc:docMk/>
            <pc:sldMk cId="2610922184" sldId="272"/>
            <ac:spMk id="47" creationId="{00000000-0000-0000-0000-000000000000}"/>
          </ac:spMkLst>
        </pc:spChg>
        <pc:spChg chg="mod">
          <ac:chgData name="Mariano Sánchez" userId="66ab8c7d175a1c6d" providerId="LiveId" clId="{68784903-5F01-45E2-BA98-B7BC05DD1F31}" dt="2018-06-13T14:23:56.686" v="126" actId="207"/>
          <ac:spMkLst>
            <pc:docMk/>
            <pc:sldMk cId="2610922184" sldId="272"/>
            <ac:spMk id="48" creationId="{00000000-0000-0000-0000-000000000000}"/>
          </ac:spMkLst>
        </pc:spChg>
        <pc:spChg chg="mod">
          <ac:chgData name="Mariano Sánchez" userId="66ab8c7d175a1c6d" providerId="LiveId" clId="{68784903-5F01-45E2-BA98-B7BC05DD1F31}" dt="2018-06-13T14:23:56.686" v="126" actId="207"/>
          <ac:spMkLst>
            <pc:docMk/>
            <pc:sldMk cId="2610922184" sldId="272"/>
            <ac:spMk id="49" creationId="{00000000-0000-0000-0000-000000000000}"/>
          </ac:spMkLst>
        </pc:spChg>
        <pc:spChg chg="mod">
          <ac:chgData name="Mariano Sánchez" userId="66ab8c7d175a1c6d" providerId="LiveId" clId="{68784903-5F01-45E2-BA98-B7BC05DD1F31}" dt="2018-06-13T14:23:56.686" v="126" actId="207"/>
          <ac:spMkLst>
            <pc:docMk/>
            <pc:sldMk cId="2610922184" sldId="272"/>
            <ac:spMk id="50" creationId="{00000000-0000-0000-0000-000000000000}"/>
          </ac:spMkLst>
        </pc:spChg>
        <pc:spChg chg="mod">
          <ac:chgData name="Mariano Sánchez" userId="66ab8c7d175a1c6d" providerId="LiveId" clId="{68784903-5F01-45E2-BA98-B7BC05DD1F31}" dt="2018-06-13T14:23:56.686" v="126" actId="207"/>
          <ac:spMkLst>
            <pc:docMk/>
            <pc:sldMk cId="2610922184" sldId="272"/>
            <ac:spMk id="51" creationId="{00000000-0000-0000-0000-000000000000}"/>
          </ac:spMkLst>
        </pc:spChg>
        <pc:spChg chg="mod">
          <ac:chgData name="Mariano Sánchez" userId="66ab8c7d175a1c6d" providerId="LiveId" clId="{68784903-5F01-45E2-BA98-B7BC05DD1F31}" dt="2018-06-13T14:23:56.686" v="126" actId="207"/>
          <ac:spMkLst>
            <pc:docMk/>
            <pc:sldMk cId="2610922184" sldId="272"/>
            <ac:spMk id="52" creationId="{00000000-0000-0000-0000-000000000000}"/>
          </ac:spMkLst>
        </pc:spChg>
        <pc:spChg chg="mod">
          <ac:chgData name="Mariano Sánchez" userId="66ab8c7d175a1c6d" providerId="LiveId" clId="{68784903-5F01-45E2-BA98-B7BC05DD1F31}" dt="2018-06-13T14:23:56.686" v="126" actId="207"/>
          <ac:spMkLst>
            <pc:docMk/>
            <pc:sldMk cId="2610922184" sldId="272"/>
            <ac:spMk id="53" creationId="{00000000-0000-0000-0000-000000000000}"/>
          </ac:spMkLst>
        </pc:spChg>
        <pc:spChg chg="mod">
          <ac:chgData name="Mariano Sánchez" userId="66ab8c7d175a1c6d" providerId="LiveId" clId="{68784903-5F01-45E2-BA98-B7BC05DD1F31}" dt="2018-06-13T14:23:56.686" v="126" actId="207"/>
          <ac:spMkLst>
            <pc:docMk/>
            <pc:sldMk cId="2610922184" sldId="272"/>
            <ac:spMk id="5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5" creationId="{00000000-0000-0000-0000-000000000000}"/>
          </ac:spMkLst>
        </pc:spChg>
        <pc:spChg chg="mod">
          <ac:chgData name="Mariano Sánchez" userId="66ab8c7d175a1c6d" providerId="LiveId" clId="{68784903-5F01-45E2-BA98-B7BC05DD1F31}" dt="2018-06-13T14:23:56.686" v="126" actId="207"/>
          <ac:spMkLst>
            <pc:docMk/>
            <pc:sldMk cId="2610922184" sldId="272"/>
            <ac:spMk id="56" creationId="{00000000-0000-0000-0000-000000000000}"/>
          </ac:spMkLst>
        </pc:spChg>
        <pc:spChg chg="mod">
          <ac:chgData name="Mariano Sánchez" userId="66ab8c7d175a1c6d" providerId="LiveId" clId="{68784903-5F01-45E2-BA98-B7BC05DD1F31}" dt="2018-06-13T14:23:56.686" v="126" actId="207"/>
          <ac:spMkLst>
            <pc:docMk/>
            <pc:sldMk cId="2610922184" sldId="272"/>
            <ac:spMk id="57" creationId="{00000000-0000-0000-0000-000000000000}"/>
          </ac:spMkLst>
        </pc:spChg>
        <pc:spChg chg="mod">
          <ac:chgData name="Mariano Sánchez" userId="66ab8c7d175a1c6d" providerId="LiveId" clId="{68784903-5F01-45E2-BA98-B7BC05DD1F31}" dt="2018-06-13T14:24:31.839" v="148" actId="14100"/>
          <ac:spMkLst>
            <pc:docMk/>
            <pc:sldMk cId="2610922184" sldId="272"/>
            <ac:spMk id="58" creationId="{00000000-0000-0000-0000-000000000000}"/>
          </ac:spMkLst>
        </pc:spChg>
        <pc:spChg chg="mod">
          <ac:chgData name="Mariano Sánchez" userId="66ab8c7d175a1c6d" providerId="LiveId" clId="{68784903-5F01-45E2-BA98-B7BC05DD1F31}" dt="2018-06-13T14:23:56.686" v="126" actId="207"/>
          <ac:spMkLst>
            <pc:docMk/>
            <pc:sldMk cId="2610922184" sldId="272"/>
            <ac:spMk id="59" creationId="{00000000-0000-0000-0000-000000000000}"/>
          </ac:spMkLst>
        </pc:spChg>
        <pc:spChg chg="mod">
          <ac:chgData name="Mariano Sánchez" userId="66ab8c7d175a1c6d" providerId="LiveId" clId="{68784903-5F01-45E2-BA98-B7BC05DD1F31}" dt="2018-06-13T14:23:56.686" v="126" actId="207"/>
          <ac:spMkLst>
            <pc:docMk/>
            <pc:sldMk cId="2610922184" sldId="272"/>
            <ac:spMk id="60" creationId="{00000000-0000-0000-0000-000000000000}"/>
          </ac:spMkLst>
        </pc:spChg>
        <pc:spChg chg="mod">
          <ac:chgData name="Mariano Sánchez" userId="66ab8c7d175a1c6d" providerId="LiveId" clId="{68784903-5F01-45E2-BA98-B7BC05DD1F31}" dt="2018-06-13T14:23:56.686" v="126" actId="207"/>
          <ac:spMkLst>
            <pc:docMk/>
            <pc:sldMk cId="2610922184" sldId="272"/>
            <ac:spMk id="61" creationId="{00000000-0000-0000-0000-000000000000}"/>
          </ac:spMkLst>
        </pc:spChg>
        <pc:spChg chg="mod">
          <ac:chgData name="Mariano Sánchez" userId="66ab8c7d175a1c6d" providerId="LiveId" clId="{68784903-5F01-45E2-BA98-B7BC05DD1F31}" dt="2018-06-13T14:23:56.686" v="126" actId="207"/>
          <ac:spMkLst>
            <pc:docMk/>
            <pc:sldMk cId="2610922184" sldId="272"/>
            <ac:spMk id="62" creationId="{00000000-0000-0000-0000-000000000000}"/>
          </ac:spMkLst>
        </pc:spChg>
        <pc:spChg chg="mod">
          <ac:chgData name="Mariano Sánchez" userId="66ab8c7d175a1c6d" providerId="LiveId" clId="{68784903-5F01-45E2-BA98-B7BC05DD1F31}" dt="2018-06-13T14:23:56.686" v="126" actId="207"/>
          <ac:spMkLst>
            <pc:docMk/>
            <pc:sldMk cId="2610922184" sldId="272"/>
            <ac:spMk id="63" creationId="{00000000-0000-0000-0000-000000000000}"/>
          </ac:spMkLst>
        </pc:spChg>
        <pc:spChg chg="mod">
          <ac:chgData name="Mariano Sánchez" userId="66ab8c7d175a1c6d" providerId="LiveId" clId="{68784903-5F01-45E2-BA98-B7BC05DD1F31}" dt="2018-06-13T14:23:56.686" v="126" actId="207"/>
          <ac:spMkLst>
            <pc:docMk/>
            <pc:sldMk cId="2610922184" sldId="272"/>
            <ac:spMk id="64" creationId="{00000000-0000-0000-0000-000000000000}"/>
          </ac:spMkLst>
        </pc:spChg>
        <pc:spChg chg="mod">
          <ac:chgData name="Mariano Sánchez" userId="66ab8c7d175a1c6d" providerId="LiveId" clId="{68784903-5F01-45E2-BA98-B7BC05DD1F31}" dt="2018-06-13T14:23:56.686" v="126" actId="207"/>
          <ac:spMkLst>
            <pc:docMk/>
            <pc:sldMk cId="2610922184" sldId="272"/>
            <ac:spMk id="6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6" creationId="{00000000-0000-0000-0000-000000000000}"/>
          </ac:spMkLst>
        </pc:spChg>
        <pc:spChg chg="mod">
          <ac:chgData name="Mariano Sánchez" userId="66ab8c7d175a1c6d" providerId="LiveId" clId="{68784903-5F01-45E2-BA98-B7BC05DD1F31}" dt="2018-06-13T14:24:08.911" v="141" actId="14100"/>
          <ac:spMkLst>
            <pc:docMk/>
            <pc:sldMk cId="2610922184" sldId="272"/>
            <ac:spMk id="67" creationId="{00000000-0000-0000-0000-000000000000}"/>
          </ac:spMkLst>
        </pc:spChg>
        <pc:spChg chg="mod">
          <ac:chgData name="Mariano Sánchez" userId="66ab8c7d175a1c6d" providerId="LiveId" clId="{68784903-5F01-45E2-BA98-B7BC05DD1F31}" dt="2018-06-13T14:23:56.686" v="126" actId="207"/>
          <ac:spMkLst>
            <pc:docMk/>
            <pc:sldMk cId="2610922184" sldId="272"/>
            <ac:spMk id="68" creationId="{00000000-0000-0000-0000-000000000000}"/>
          </ac:spMkLst>
        </pc:spChg>
        <pc:spChg chg="mod">
          <ac:chgData name="Mariano Sánchez" userId="66ab8c7d175a1c6d" providerId="LiveId" clId="{68784903-5F01-45E2-BA98-B7BC05DD1F31}" dt="2018-06-13T14:23:56.686" v="126" actId="207"/>
          <ac:spMkLst>
            <pc:docMk/>
            <pc:sldMk cId="2610922184" sldId="272"/>
            <ac:spMk id="69" creationId="{00000000-0000-0000-0000-000000000000}"/>
          </ac:spMkLst>
        </pc:spChg>
        <pc:spChg chg="mod">
          <ac:chgData name="Mariano Sánchez" userId="66ab8c7d175a1c6d" providerId="LiveId" clId="{68784903-5F01-45E2-BA98-B7BC05DD1F31}" dt="2018-06-13T14:23:56.686" v="126" actId="207"/>
          <ac:spMkLst>
            <pc:docMk/>
            <pc:sldMk cId="2610922184" sldId="272"/>
            <ac:spMk id="70" creationId="{00000000-0000-0000-0000-000000000000}"/>
          </ac:spMkLst>
        </pc:spChg>
        <pc:spChg chg="mod">
          <ac:chgData name="Mariano Sánchez" userId="66ab8c7d175a1c6d" providerId="LiveId" clId="{68784903-5F01-45E2-BA98-B7BC05DD1F31}" dt="2018-06-13T14:23:56.686" v="126" actId="207"/>
          <ac:spMkLst>
            <pc:docMk/>
            <pc:sldMk cId="2610922184" sldId="272"/>
            <ac:spMk id="71" creationId="{00000000-0000-0000-0000-000000000000}"/>
          </ac:spMkLst>
        </pc:spChg>
        <pc:spChg chg="mod">
          <ac:chgData name="Mariano Sánchez" userId="66ab8c7d175a1c6d" providerId="LiveId" clId="{68784903-5F01-45E2-BA98-B7BC05DD1F31}" dt="2018-06-13T14:23:56.686" v="126" actId="207"/>
          <ac:spMkLst>
            <pc:docMk/>
            <pc:sldMk cId="2610922184" sldId="272"/>
            <ac:spMk id="72" creationId="{00000000-0000-0000-0000-000000000000}"/>
          </ac:spMkLst>
        </pc:spChg>
        <pc:spChg chg="mod">
          <ac:chgData name="Mariano Sánchez" userId="66ab8c7d175a1c6d" providerId="LiveId" clId="{68784903-5F01-45E2-BA98-B7BC05DD1F31}" dt="2018-06-13T14:23:56.686" v="126" actId="207"/>
          <ac:spMkLst>
            <pc:docMk/>
            <pc:sldMk cId="2610922184" sldId="272"/>
            <ac:spMk id="73" creationId="{00000000-0000-0000-0000-000000000000}"/>
          </ac:spMkLst>
        </pc:spChg>
        <pc:spChg chg="mod">
          <ac:chgData name="Mariano Sánchez" userId="66ab8c7d175a1c6d" providerId="LiveId" clId="{68784903-5F01-45E2-BA98-B7BC05DD1F31}" dt="2018-06-13T14:23:56.686" v="126" actId="207"/>
          <ac:spMkLst>
            <pc:docMk/>
            <pc:sldMk cId="2610922184" sldId="272"/>
            <ac:spMk id="74" creationId="{00000000-0000-0000-0000-000000000000}"/>
          </ac:spMkLst>
        </pc:spChg>
        <pc:spChg chg="mod">
          <ac:chgData name="Mariano Sánchez" userId="66ab8c7d175a1c6d" providerId="LiveId" clId="{68784903-5F01-45E2-BA98-B7BC05DD1F31}" dt="2018-06-13T14:23:56.686" v="126" actId="207"/>
          <ac:spMkLst>
            <pc:docMk/>
            <pc:sldMk cId="2610922184" sldId="272"/>
            <ac:spMk id="75" creationId="{00000000-0000-0000-0000-000000000000}"/>
          </ac:spMkLst>
        </pc:spChg>
        <pc:spChg chg="del mod">
          <ac:chgData name="Mariano Sánchez" userId="66ab8c7d175a1c6d" providerId="LiveId" clId="{68784903-5F01-45E2-BA98-B7BC05DD1F31}" dt="2018-06-13T14:23:38.423" v="123" actId="478"/>
          <ac:spMkLst>
            <pc:docMk/>
            <pc:sldMk cId="2610922184" sldId="272"/>
            <ac:spMk id="76" creationId="{00000000-0000-0000-0000-000000000000}"/>
          </ac:spMkLst>
        </pc:spChg>
        <pc:spChg chg="add mod">
          <ac:chgData name="Mariano Sánchez" userId="66ab8c7d175a1c6d" providerId="LiveId" clId="{68784903-5F01-45E2-BA98-B7BC05DD1F31}" dt="2018-06-13T14:25:33.869" v="195" actId="14100"/>
          <ac:spMkLst>
            <pc:docMk/>
            <pc:sldMk cId="2610922184" sldId="272"/>
            <ac:spMk id="77" creationId="{4B5E5FA6-B1E8-43E3-A3D5-A0F385C03D52}"/>
          </ac:spMkLst>
        </pc:spChg>
      </pc:sldChg>
      <pc:sldChg chg="del">
        <pc:chgData name="Mariano Sánchez" userId="66ab8c7d175a1c6d" providerId="LiveId" clId="{68784903-5F01-45E2-BA98-B7BC05DD1F31}" dt="2018-06-13T14:22:59.918" v="117" actId="2696"/>
        <pc:sldMkLst>
          <pc:docMk/>
          <pc:sldMk cId="2490534067" sldId="273"/>
        </pc:sldMkLst>
      </pc:sldChg>
      <pc:sldChg chg="delSp modSp del">
        <pc:chgData name="Mariano Sánchez" userId="66ab8c7d175a1c6d" providerId="LiveId" clId="{68784903-5F01-45E2-BA98-B7BC05DD1F31}" dt="2018-06-13T14:23:13.883" v="120" actId="2696"/>
        <pc:sldMkLst>
          <pc:docMk/>
          <pc:sldMk cId="1135608541" sldId="274"/>
        </pc:sldMkLst>
        <pc:spChg chg="del mod">
          <ac:chgData name="Mariano Sánchez" userId="66ab8c7d175a1c6d" providerId="LiveId" clId="{68784903-5F01-45E2-BA98-B7BC05DD1F31}" dt="2018-06-13T14:23:09.021" v="119" actId="478"/>
          <ac:spMkLst>
            <pc:docMk/>
            <pc:sldMk cId="1135608541" sldId="274"/>
            <ac:spMk id="12" creationId="{00000000-0000-0000-0000-000000000000}"/>
          </ac:spMkLst>
        </pc:spChg>
      </pc:sldChg>
      <pc:sldChg chg="del">
        <pc:chgData name="Mariano Sánchez" userId="66ab8c7d175a1c6d" providerId="LiveId" clId="{68784903-5F01-45E2-BA98-B7BC05DD1F31}" dt="2018-06-13T14:26:02.899" v="196" actId="2696"/>
        <pc:sldMkLst>
          <pc:docMk/>
          <pc:sldMk cId="2089141848" sldId="275"/>
        </pc:sldMkLst>
      </pc:sldChg>
      <pc:sldChg chg="delSp modSp del">
        <pc:chgData name="Mariano Sánchez" userId="66ab8c7d175a1c6d" providerId="LiveId" clId="{68784903-5F01-45E2-BA98-B7BC05DD1F31}" dt="2018-06-13T14:28:05.889" v="209" actId="2696"/>
        <pc:sldMkLst>
          <pc:docMk/>
          <pc:sldMk cId="3875983090" sldId="276"/>
        </pc:sldMkLst>
        <pc:spChg chg="del">
          <ac:chgData name="Mariano Sánchez" userId="66ab8c7d175a1c6d" providerId="LiveId" clId="{68784903-5F01-45E2-BA98-B7BC05DD1F31}" dt="2018-06-13T14:26:44.479" v="203" actId="478"/>
          <ac:spMkLst>
            <pc:docMk/>
            <pc:sldMk cId="3875983090" sldId="276"/>
            <ac:spMk id="2" creationId="{00000000-0000-0000-0000-000000000000}"/>
          </ac:spMkLst>
        </pc:spChg>
        <pc:spChg chg="mod">
          <ac:chgData name="Mariano Sánchez" userId="66ab8c7d175a1c6d" providerId="LiveId" clId="{68784903-5F01-45E2-BA98-B7BC05DD1F31}" dt="2018-06-13T14:26:37.669" v="200" actId="1076"/>
          <ac:spMkLst>
            <pc:docMk/>
            <pc:sldMk cId="3875983090" sldId="276"/>
            <ac:spMk id="4" creationId="{00000000-0000-0000-0000-000000000000}"/>
          </ac:spMkLst>
        </pc:spChg>
        <pc:spChg chg="del mod">
          <ac:chgData name="Mariano Sánchez" userId="66ab8c7d175a1c6d" providerId="LiveId" clId="{68784903-5F01-45E2-BA98-B7BC05DD1F31}" dt="2018-06-13T14:26:42.304" v="202" actId="478"/>
          <ac:spMkLst>
            <pc:docMk/>
            <pc:sldMk cId="3875983090" sldId="276"/>
            <ac:spMk id="36" creationId="{00000000-0000-0000-0000-000000000000}"/>
          </ac:spMkLst>
        </pc:spChg>
      </pc:sldChg>
      <pc:sldChg chg="addSp delSp modSp">
        <pc:chgData name="Mariano Sánchez" userId="66ab8c7d175a1c6d" providerId="LiveId" clId="{68784903-5F01-45E2-BA98-B7BC05DD1F31}" dt="2018-06-13T14:33:04.867" v="292" actId="14100"/>
        <pc:sldMkLst>
          <pc:docMk/>
          <pc:sldMk cId="4216638308" sldId="277"/>
        </pc:sldMkLst>
        <pc:spChg chg="del">
          <ac:chgData name="Mariano Sánchez" userId="66ab8c7d175a1c6d" providerId="LiveId" clId="{68784903-5F01-45E2-BA98-B7BC05DD1F31}" dt="2018-06-13T14:28:09.140" v="210" actId="478"/>
          <ac:spMkLst>
            <pc:docMk/>
            <pc:sldMk cId="4216638308" sldId="277"/>
            <ac:spMk id="2" creationId="{00000000-0000-0000-0000-000000000000}"/>
          </ac:spMkLst>
        </pc:spChg>
        <pc:spChg chg="del">
          <ac:chgData name="Mariano Sánchez" userId="66ab8c7d175a1c6d" providerId="LiveId" clId="{68784903-5F01-45E2-BA98-B7BC05DD1F31}" dt="2018-06-13T14:28:25.740" v="213" actId="478"/>
          <ac:spMkLst>
            <pc:docMk/>
            <pc:sldMk cId="4216638308" sldId="277"/>
            <ac:spMk id="3" creationId="{00000000-0000-0000-0000-000000000000}"/>
          </ac:spMkLst>
        </pc:spChg>
        <pc:spChg chg="del mod">
          <ac:chgData name="Mariano Sánchez" userId="66ab8c7d175a1c6d" providerId="LiveId" clId="{68784903-5F01-45E2-BA98-B7BC05DD1F31}" dt="2018-06-13T14:31:11.179" v="271" actId="478"/>
          <ac:spMkLst>
            <pc:docMk/>
            <pc:sldMk cId="4216638308" sldId="277"/>
            <ac:spMk id="4" creationId="{00000000-0000-0000-0000-000000000000}"/>
          </ac:spMkLst>
        </pc:spChg>
        <pc:spChg chg="add del mod">
          <ac:chgData name="Mariano Sánchez" userId="66ab8c7d175a1c6d" providerId="LiveId" clId="{68784903-5F01-45E2-BA98-B7BC05DD1F31}" dt="2018-06-13T14:31:27.023" v="283" actId="478"/>
          <ac:spMkLst>
            <pc:docMk/>
            <pc:sldMk cId="4216638308" sldId="277"/>
            <ac:spMk id="5" creationId="{00000000-0000-0000-0000-000000000000}"/>
          </ac:spMkLst>
        </pc:spChg>
        <pc:spChg chg="mod">
          <ac:chgData name="Mariano Sánchez" userId="66ab8c7d175a1c6d" providerId="LiveId" clId="{68784903-5F01-45E2-BA98-B7BC05DD1F31}" dt="2018-06-13T14:29:02.702" v="256" actId="13822"/>
          <ac:spMkLst>
            <pc:docMk/>
            <pc:sldMk cId="4216638308" sldId="277"/>
            <ac:spMk id="7" creationId="{00000000-0000-0000-0000-000000000000}"/>
          </ac:spMkLst>
        </pc:spChg>
        <pc:spChg chg="mod">
          <ac:chgData name="Mariano Sánchez" userId="66ab8c7d175a1c6d" providerId="LiveId" clId="{68784903-5F01-45E2-BA98-B7BC05DD1F31}" dt="2018-06-13T14:32:22.600" v="291" actId="1076"/>
          <ac:spMkLst>
            <pc:docMk/>
            <pc:sldMk cId="4216638308" sldId="277"/>
            <ac:spMk id="10" creationId="{00000000-0000-0000-0000-000000000000}"/>
          </ac:spMkLst>
        </pc:spChg>
        <pc:spChg chg="del">
          <ac:chgData name="Mariano Sánchez" userId="66ab8c7d175a1c6d" providerId="LiveId" clId="{68784903-5F01-45E2-BA98-B7BC05DD1F31}" dt="2018-06-13T14:28:52.593" v="255" actId="478"/>
          <ac:spMkLst>
            <pc:docMk/>
            <pc:sldMk cId="4216638308" sldId="277"/>
            <ac:spMk id="12" creationId="{00000000-0000-0000-0000-000000000000}"/>
          </ac:spMkLst>
        </pc:spChg>
        <pc:spChg chg="mod">
          <ac:chgData name="Mariano Sánchez" userId="66ab8c7d175a1c6d" providerId="LiveId" clId="{68784903-5F01-45E2-BA98-B7BC05DD1F31}" dt="2018-06-13T14:33:04.867" v="292" actId="14100"/>
          <ac:spMkLst>
            <pc:docMk/>
            <pc:sldMk cId="4216638308" sldId="277"/>
            <ac:spMk id="16" creationId="{00000000-0000-0000-0000-000000000000}"/>
          </ac:spMkLst>
        </pc:spChg>
        <pc:spChg chg="del mod">
          <ac:chgData name="Mariano Sánchez" userId="66ab8c7d175a1c6d" providerId="LiveId" clId="{68784903-5F01-45E2-BA98-B7BC05DD1F31}" dt="2018-06-13T14:28:14.046" v="212" actId="478"/>
          <ac:spMkLst>
            <pc:docMk/>
            <pc:sldMk cId="4216638308" sldId="277"/>
            <ac:spMk id="21" creationId="{00000000-0000-0000-0000-000000000000}"/>
          </ac:spMkLst>
        </pc:spChg>
        <pc:spChg chg="add del mod">
          <ac:chgData name="Mariano Sánchez" userId="66ab8c7d175a1c6d" providerId="LiveId" clId="{68784903-5F01-45E2-BA98-B7BC05DD1F31}" dt="2018-06-13T14:28:29.285" v="216" actId="478"/>
          <ac:spMkLst>
            <pc:docMk/>
            <pc:sldMk cId="4216638308" sldId="277"/>
            <ac:spMk id="23" creationId="{4425D7D8-4A03-4618-9CBF-BF68E2091101}"/>
          </ac:spMkLst>
        </pc:spChg>
        <pc:spChg chg="add del">
          <ac:chgData name="Mariano Sánchez" userId="66ab8c7d175a1c6d" providerId="LiveId" clId="{68784903-5F01-45E2-BA98-B7BC05DD1F31}" dt="2018-06-13T14:28:27.106" v="215"/>
          <ac:spMkLst>
            <pc:docMk/>
            <pc:sldMk cId="4216638308" sldId="277"/>
            <ac:spMk id="24" creationId="{3C48451B-9412-4490-946C-3E1F99190625}"/>
          </ac:spMkLst>
        </pc:spChg>
        <pc:spChg chg="add mod">
          <ac:chgData name="Mariano Sánchez" userId="66ab8c7d175a1c6d" providerId="LiveId" clId="{68784903-5F01-45E2-BA98-B7BC05DD1F31}" dt="2018-06-13T14:28:48.034" v="254" actId="20577"/>
          <ac:spMkLst>
            <pc:docMk/>
            <pc:sldMk cId="4216638308" sldId="277"/>
            <ac:spMk id="25" creationId="{0B5758D1-0121-4B09-B16F-5115AA66E21E}"/>
          </ac:spMkLst>
        </pc:spChg>
        <pc:spChg chg="add mod">
          <ac:chgData name="Mariano Sánchez" userId="66ab8c7d175a1c6d" providerId="LiveId" clId="{68784903-5F01-45E2-BA98-B7BC05DD1F31}" dt="2018-06-13T14:31:04.132" v="269" actId="1076"/>
          <ac:spMkLst>
            <pc:docMk/>
            <pc:sldMk cId="4216638308" sldId="277"/>
            <ac:spMk id="26" creationId="{8248B5F5-5836-4DCC-A7A2-BECDA391ECB2}"/>
          </ac:spMkLst>
        </pc:spChg>
        <pc:spChg chg="add mod">
          <ac:chgData name="Mariano Sánchez" userId="66ab8c7d175a1c6d" providerId="LiveId" clId="{68784903-5F01-45E2-BA98-B7BC05DD1F31}" dt="2018-06-13T14:31:33.012" v="284" actId="1076"/>
          <ac:spMkLst>
            <pc:docMk/>
            <pc:sldMk cId="4216638308" sldId="277"/>
            <ac:spMk id="27" creationId="{9B88D530-6BB2-40E2-B2EA-AD8D5EF5370B}"/>
          </ac:spMkLst>
        </pc:spChg>
      </pc:sldChg>
      <pc:sldChg chg="addSp delSp modSp ord">
        <pc:chgData name="Mariano Sánchez" userId="66ab8c7d175a1c6d" providerId="LiveId" clId="{68784903-5F01-45E2-BA98-B7BC05DD1F31}" dt="2018-06-13T14:40:17.089" v="445" actId="14100"/>
        <pc:sldMkLst>
          <pc:docMk/>
          <pc:sldMk cId="4256878078" sldId="278"/>
        </pc:sldMkLst>
        <pc:spChg chg="del">
          <ac:chgData name="Mariano Sánchez" userId="66ab8c7d175a1c6d" providerId="LiveId" clId="{68784903-5F01-45E2-BA98-B7BC05DD1F31}" dt="2018-06-13T14:26:48.560" v="204" actId="478"/>
          <ac:spMkLst>
            <pc:docMk/>
            <pc:sldMk cId="4256878078" sldId="278"/>
            <ac:spMk id="2" creationId="{00000000-0000-0000-0000-000000000000}"/>
          </ac:spMkLst>
        </pc:spChg>
        <pc:spChg chg="del">
          <ac:chgData name="Mariano Sánchez" userId="66ab8c7d175a1c6d" providerId="LiveId" clId="{68784903-5F01-45E2-BA98-B7BC05DD1F31}" dt="2018-06-13T14:34:09.909" v="301" actId="478"/>
          <ac:spMkLst>
            <pc:docMk/>
            <pc:sldMk cId="4256878078" sldId="278"/>
            <ac:spMk id="3" creationId="{00000000-0000-0000-0000-000000000000}"/>
          </ac:spMkLst>
        </pc:spChg>
        <pc:spChg chg="mod">
          <ac:chgData name="Mariano Sánchez" userId="66ab8c7d175a1c6d" providerId="LiveId" clId="{68784903-5F01-45E2-BA98-B7BC05DD1F31}" dt="2018-06-13T14:39:51.383" v="438" actId="1076"/>
          <ac:spMkLst>
            <pc:docMk/>
            <pc:sldMk cId="4256878078" sldId="278"/>
            <ac:spMk id="4" creationId="{00000000-0000-0000-0000-000000000000}"/>
          </ac:spMkLst>
        </pc:spChg>
        <pc:spChg chg="del mod">
          <ac:chgData name="Mariano Sánchez" userId="66ab8c7d175a1c6d" providerId="LiveId" clId="{68784903-5F01-45E2-BA98-B7BC05DD1F31}" dt="2018-06-13T14:34:01.356" v="300" actId="478"/>
          <ac:spMkLst>
            <pc:docMk/>
            <pc:sldMk cId="4256878078" sldId="278"/>
            <ac:spMk id="6" creationId="{00000000-0000-0000-0000-000000000000}"/>
          </ac:spMkLst>
        </pc:spChg>
        <pc:spChg chg="mod">
          <ac:chgData name="Mariano Sánchez" userId="66ab8c7d175a1c6d" providerId="LiveId" clId="{68784903-5F01-45E2-BA98-B7BC05DD1F31}" dt="2018-06-13T14:40:09.539" v="444" actId="1076"/>
          <ac:spMkLst>
            <pc:docMk/>
            <pc:sldMk cId="4256878078" sldId="278"/>
            <ac:spMk id="11" creationId="{00000000-0000-0000-0000-000000000000}"/>
          </ac:spMkLst>
        </pc:spChg>
        <pc:spChg chg="mod">
          <ac:chgData name="Mariano Sánchez" userId="66ab8c7d175a1c6d" providerId="LiveId" clId="{68784903-5F01-45E2-BA98-B7BC05DD1F31}" dt="2018-06-13T14:40:17.089" v="445" actId="14100"/>
          <ac:spMkLst>
            <pc:docMk/>
            <pc:sldMk cId="4256878078" sldId="278"/>
            <ac:spMk id="12" creationId="{00000000-0000-0000-0000-000000000000}"/>
          </ac:spMkLst>
        </pc:spChg>
        <pc:spChg chg="mod">
          <ac:chgData name="Mariano Sánchez" userId="66ab8c7d175a1c6d" providerId="LiveId" clId="{68784903-5F01-45E2-BA98-B7BC05DD1F31}" dt="2018-06-13T14:40:00.528" v="441" actId="1076"/>
          <ac:spMkLst>
            <pc:docMk/>
            <pc:sldMk cId="4256878078" sldId="278"/>
            <ac:spMk id="24" creationId="{00000000-0000-0000-0000-000000000000}"/>
          </ac:spMkLst>
        </pc:spChg>
        <pc:spChg chg="mod">
          <ac:chgData name="Mariano Sánchez" userId="66ab8c7d175a1c6d" providerId="LiveId" clId="{68784903-5F01-45E2-BA98-B7BC05DD1F31}" dt="2018-06-13T14:40:01.085" v="442" actId="1076"/>
          <ac:spMkLst>
            <pc:docMk/>
            <pc:sldMk cId="4256878078" sldId="278"/>
            <ac:spMk id="25" creationId="{00000000-0000-0000-0000-000000000000}"/>
          </ac:spMkLst>
        </pc:spChg>
        <pc:spChg chg="del">
          <ac:chgData name="Mariano Sánchez" userId="66ab8c7d175a1c6d" providerId="LiveId" clId="{68784903-5F01-45E2-BA98-B7BC05DD1F31}" dt="2018-06-13T14:33:29.902" v="293" actId="478"/>
          <ac:spMkLst>
            <pc:docMk/>
            <pc:sldMk cId="4256878078" sldId="278"/>
            <ac:spMk id="30" creationId="{00000000-0000-0000-0000-000000000000}"/>
          </ac:spMkLst>
        </pc:spChg>
        <pc:spChg chg="del">
          <ac:chgData name="Mariano Sánchez" userId="66ab8c7d175a1c6d" providerId="LiveId" clId="{68784903-5F01-45E2-BA98-B7BC05DD1F31}" dt="2018-06-13T14:33:40.622" v="296" actId="478"/>
          <ac:spMkLst>
            <pc:docMk/>
            <pc:sldMk cId="4256878078" sldId="278"/>
            <ac:spMk id="31" creationId="{00000000-0000-0000-0000-000000000000}"/>
          </ac:spMkLst>
        </pc:spChg>
        <pc:spChg chg="del mod">
          <ac:chgData name="Mariano Sánchez" userId="66ab8c7d175a1c6d" providerId="LiveId" clId="{68784903-5F01-45E2-BA98-B7BC05DD1F31}" dt="2018-06-13T14:26:57.394" v="206" actId="478"/>
          <ac:spMkLst>
            <pc:docMk/>
            <pc:sldMk cId="4256878078" sldId="278"/>
            <ac:spMk id="36" creationId="{00000000-0000-0000-0000-000000000000}"/>
          </ac:spMkLst>
        </pc:spChg>
        <pc:spChg chg="add mod">
          <ac:chgData name="Mariano Sánchez" userId="66ab8c7d175a1c6d" providerId="LiveId" clId="{68784903-5F01-45E2-BA98-B7BC05DD1F31}" dt="2018-06-13T14:33:35.387" v="295" actId="1076"/>
          <ac:spMkLst>
            <pc:docMk/>
            <pc:sldMk cId="4256878078" sldId="278"/>
            <ac:spMk id="37" creationId="{A94C05DF-17AE-4577-BF2B-AB74EEBAE9FE}"/>
          </ac:spMkLst>
        </pc:spChg>
        <pc:spChg chg="add mod">
          <ac:chgData name="Mariano Sánchez" userId="66ab8c7d175a1c6d" providerId="LiveId" clId="{68784903-5F01-45E2-BA98-B7BC05DD1F31}" dt="2018-06-13T14:33:45.591" v="298" actId="1076"/>
          <ac:spMkLst>
            <pc:docMk/>
            <pc:sldMk cId="4256878078" sldId="278"/>
            <ac:spMk id="38" creationId="{B9EF9F10-0289-4777-9B41-D180D1FDCB75}"/>
          </ac:spMkLst>
        </pc:spChg>
        <pc:spChg chg="add del mod">
          <ac:chgData name="Mariano Sánchez" userId="66ab8c7d175a1c6d" providerId="LiveId" clId="{68784903-5F01-45E2-BA98-B7BC05DD1F31}" dt="2018-06-13T14:34:13.624" v="304" actId="478"/>
          <ac:spMkLst>
            <pc:docMk/>
            <pc:sldMk cId="4256878078" sldId="278"/>
            <ac:spMk id="40" creationId="{45638419-438D-4B5C-8044-E57F404C0CD9}"/>
          </ac:spMkLst>
        </pc:spChg>
        <pc:spChg chg="add del">
          <ac:chgData name="Mariano Sánchez" userId="66ab8c7d175a1c6d" providerId="LiveId" clId="{68784903-5F01-45E2-BA98-B7BC05DD1F31}" dt="2018-06-13T14:34:11.184" v="303"/>
          <ac:spMkLst>
            <pc:docMk/>
            <pc:sldMk cId="4256878078" sldId="278"/>
            <ac:spMk id="41" creationId="{3826D37C-8561-4B2F-9AE3-2CDC4EB00B2F}"/>
          </ac:spMkLst>
        </pc:spChg>
        <pc:spChg chg="add">
          <ac:chgData name="Mariano Sánchez" userId="66ab8c7d175a1c6d" providerId="LiveId" clId="{68784903-5F01-45E2-BA98-B7BC05DD1F31}" dt="2018-06-13T14:34:13.970" v="305"/>
          <ac:spMkLst>
            <pc:docMk/>
            <pc:sldMk cId="4256878078" sldId="278"/>
            <ac:spMk id="42" creationId="{49F98501-9C8A-487E-9CDC-15FAA4C2751A}"/>
          </ac:spMkLst>
        </pc:spChg>
      </pc:sldChg>
      <pc:sldChg chg="addSp delSp modSp del modTransition">
        <pc:chgData name="Mariano Sánchez" userId="66ab8c7d175a1c6d" providerId="LiveId" clId="{68784903-5F01-45E2-BA98-B7BC05DD1F31}" dt="2018-06-13T14:51:39.070" v="520" actId="2696"/>
        <pc:sldMkLst>
          <pc:docMk/>
          <pc:sldMk cId="4175295492" sldId="287"/>
        </pc:sldMkLst>
        <pc:spChg chg="del mod">
          <ac:chgData name="Mariano Sánchez" userId="66ab8c7d175a1c6d" providerId="LiveId" clId="{68784903-5F01-45E2-BA98-B7BC05DD1F31}" dt="2018-06-13T14:41:34.394" v="459" actId="478"/>
          <ac:spMkLst>
            <pc:docMk/>
            <pc:sldMk cId="4175295492" sldId="287"/>
            <ac:spMk id="2" creationId="{00000000-0000-0000-0000-000000000000}"/>
          </ac:spMkLst>
        </pc:spChg>
        <pc:spChg chg="del">
          <ac:chgData name="Mariano Sánchez" userId="66ab8c7d175a1c6d" providerId="LiveId" clId="{68784903-5F01-45E2-BA98-B7BC05DD1F31}" dt="2018-06-13T14:35:39.066" v="310" actId="478"/>
          <ac:spMkLst>
            <pc:docMk/>
            <pc:sldMk cId="4175295492" sldId="287"/>
            <ac:spMk id="3" creationId="{00000000-0000-0000-0000-000000000000}"/>
          </ac:spMkLst>
        </pc:spChg>
        <pc:spChg chg="del">
          <ac:chgData name="Mariano Sánchez" userId="66ab8c7d175a1c6d" providerId="LiveId" clId="{68784903-5F01-45E2-BA98-B7BC05DD1F31}" dt="2018-06-13T14:35:42.902" v="312" actId="478"/>
          <ac:spMkLst>
            <pc:docMk/>
            <pc:sldMk cId="4175295492" sldId="287"/>
            <ac:spMk id="4" creationId="{00000000-0000-0000-0000-000000000000}"/>
          </ac:spMkLst>
        </pc:spChg>
        <pc:spChg chg="del">
          <ac:chgData name="Mariano Sánchez" userId="66ab8c7d175a1c6d" providerId="LiveId" clId="{68784903-5F01-45E2-BA98-B7BC05DD1F31}" dt="2018-06-13T14:35:36.801" v="309" actId="478"/>
          <ac:spMkLst>
            <pc:docMk/>
            <pc:sldMk cId="4175295492" sldId="287"/>
            <ac:spMk id="5" creationId="{00000000-0000-0000-0000-000000000000}"/>
          </ac:spMkLst>
        </pc:spChg>
        <pc:spChg chg="del">
          <ac:chgData name="Mariano Sánchez" userId="66ab8c7d175a1c6d" providerId="LiveId" clId="{68784903-5F01-45E2-BA98-B7BC05DD1F31}" dt="2018-06-13T14:35:40.958" v="311" actId="478"/>
          <ac:spMkLst>
            <pc:docMk/>
            <pc:sldMk cId="4175295492" sldId="287"/>
            <ac:spMk id="6" creationId="{00000000-0000-0000-0000-000000000000}"/>
          </ac:spMkLst>
        </pc:spChg>
        <pc:spChg chg="mod">
          <ac:chgData name="Mariano Sánchez" userId="66ab8c7d175a1c6d" providerId="LiveId" clId="{68784903-5F01-45E2-BA98-B7BC05DD1F31}" dt="2018-06-13T14:38:50.826" v="428" actId="6559"/>
          <ac:spMkLst>
            <pc:docMk/>
            <pc:sldMk cId="4175295492" sldId="287"/>
            <ac:spMk id="7" creationId="{00000000-0000-0000-0000-000000000000}"/>
          </ac:spMkLst>
        </pc:spChg>
        <pc:spChg chg="mod">
          <ac:chgData name="Mariano Sánchez" userId="66ab8c7d175a1c6d" providerId="LiveId" clId="{68784903-5F01-45E2-BA98-B7BC05DD1F31}" dt="2018-06-13T14:39:09.185" v="429" actId="6559"/>
          <ac:spMkLst>
            <pc:docMk/>
            <pc:sldMk cId="4175295492" sldId="287"/>
            <ac:spMk id="8" creationId="{00000000-0000-0000-0000-000000000000}"/>
          </ac:spMkLst>
        </pc:spChg>
        <pc:spChg chg="mod">
          <ac:chgData name="Mariano Sánchez" userId="66ab8c7d175a1c6d" providerId="LiveId" clId="{68784903-5F01-45E2-BA98-B7BC05DD1F31}" dt="2018-06-13T14:38:50.826" v="428" actId="6559"/>
          <ac:spMkLst>
            <pc:docMk/>
            <pc:sldMk cId="4175295492" sldId="287"/>
            <ac:spMk id="9" creationId="{00000000-0000-0000-0000-000000000000}"/>
          </ac:spMkLst>
        </pc:spChg>
        <pc:spChg chg="mod">
          <ac:chgData name="Mariano Sánchez" userId="66ab8c7d175a1c6d" providerId="LiveId" clId="{68784903-5F01-45E2-BA98-B7BC05DD1F31}" dt="2018-06-13T14:38:50.826" v="428" actId="6559"/>
          <ac:spMkLst>
            <pc:docMk/>
            <pc:sldMk cId="4175295492" sldId="287"/>
            <ac:spMk id="10" creationId="{00000000-0000-0000-0000-000000000000}"/>
          </ac:spMkLst>
        </pc:spChg>
        <pc:spChg chg="del">
          <ac:chgData name="Mariano Sánchez" userId="66ab8c7d175a1c6d" providerId="LiveId" clId="{68784903-5F01-45E2-BA98-B7BC05DD1F31}" dt="2018-06-13T14:37:06.417" v="344" actId="478"/>
          <ac:spMkLst>
            <pc:docMk/>
            <pc:sldMk cId="4175295492" sldId="287"/>
            <ac:spMk id="11" creationId="{00000000-0000-0000-0000-000000000000}"/>
          </ac:spMkLst>
        </pc:spChg>
        <pc:spChg chg="del">
          <ac:chgData name="Mariano Sánchez" userId="66ab8c7d175a1c6d" providerId="LiveId" clId="{68784903-5F01-45E2-BA98-B7BC05DD1F31}" dt="2018-06-13T14:36:43.936" v="330" actId="478"/>
          <ac:spMkLst>
            <pc:docMk/>
            <pc:sldMk cId="4175295492" sldId="287"/>
            <ac:spMk id="12" creationId="{00000000-0000-0000-0000-000000000000}"/>
          </ac:spMkLst>
        </pc:spChg>
        <pc:spChg chg="del">
          <ac:chgData name="Mariano Sánchez" userId="66ab8c7d175a1c6d" providerId="LiveId" clId="{68784903-5F01-45E2-BA98-B7BC05DD1F31}" dt="2018-06-13T14:36:51.316" v="333" actId="478"/>
          <ac:spMkLst>
            <pc:docMk/>
            <pc:sldMk cId="4175295492" sldId="287"/>
            <ac:spMk id="13" creationId="{00000000-0000-0000-0000-000000000000}"/>
          </ac:spMkLst>
        </pc:spChg>
        <pc:spChg chg="mod">
          <ac:chgData name="Mariano Sánchez" userId="66ab8c7d175a1c6d" providerId="LiveId" clId="{68784903-5F01-45E2-BA98-B7BC05DD1F31}" dt="2018-06-13T14:36:35.678" v="329" actId="1076"/>
          <ac:spMkLst>
            <pc:docMk/>
            <pc:sldMk cId="4175295492" sldId="287"/>
            <ac:spMk id="16" creationId="{00000000-0000-0000-0000-000000000000}"/>
          </ac:spMkLst>
        </pc:spChg>
        <pc:spChg chg="del mod">
          <ac:chgData name="Mariano Sánchez" userId="66ab8c7d175a1c6d" providerId="LiveId" clId="{68784903-5F01-45E2-BA98-B7BC05DD1F31}" dt="2018-06-13T14:35:45.856" v="313" actId="478"/>
          <ac:spMkLst>
            <pc:docMk/>
            <pc:sldMk cId="4175295492" sldId="287"/>
            <ac:spMk id="24" creationId="{00000000-0000-0000-0000-000000000000}"/>
          </ac:spMkLst>
        </pc:spChg>
        <pc:spChg chg="add mod">
          <ac:chgData name="Mariano Sánchez" userId="66ab8c7d175a1c6d" providerId="LiveId" clId="{68784903-5F01-45E2-BA98-B7BC05DD1F31}" dt="2018-06-13T14:36:49.009" v="332" actId="1076"/>
          <ac:spMkLst>
            <pc:docMk/>
            <pc:sldMk cId="4175295492" sldId="287"/>
            <ac:spMk id="25" creationId="{AD4728EB-017E-49B6-A50B-95E8FA16E395}"/>
          </ac:spMkLst>
        </pc:spChg>
        <pc:spChg chg="add mod">
          <ac:chgData name="Mariano Sánchez" userId="66ab8c7d175a1c6d" providerId="LiveId" clId="{68784903-5F01-45E2-BA98-B7BC05DD1F31}" dt="2018-06-13T14:36:59.405" v="343" actId="20577"/>
          <ac:spMkLst>
            <pc:docMk/>
            <pc:sldMk cId="4175295492" sldId="287"/>
            <ac:spMk id="26" creationId="{323A2014-4C20-492E-8D1A-A83B5EF8AD7A}"/>
          </ac:spMkLst>
        </pc:spChg>
        <pc:spChg chg="add del mod">
          <ac:chgData name="Mariano Sánchez" userId="66ab8c7d175a1c6d" providerId="LiveId" clId="{68784903-5F01-45E2-BA98-B7BC05DD1F31}" dt="2018-06-13T14:37:09.333" v="345" actId="478"/>
          <ac:spMkLst>
            <pc:docMk/>
            <pc:sldMk cId="4175295492" sldId="287"/>
            <ac:spMk id="28" creationId="{515B3E3E-C44E-449E-B985-6976EA81C154}"/>
          </ac:spMkLst>
        </pc:spChg>
        <pc:spChg chg="add del">
          <ac:chgData name="Mariano Sánchez" userId="66ab8c7d175a1c6d" providerId="LiveId" clId="{68784903-5F01-45E2-BA98-B7BC05DD1F31}" dt="2018-06-13T14:37:21.346" v="347"/>
          <ac:spMkLst>
            <pc:docMk/>
            <pc:sldMk cId="4175295492" sldId="287"/>
            <ac:spMk id="29" creationId="{EE979A3D-EC71-479E-AD0A-1747A062F0F7}"/>
          </ac:spMkLst>
        </pc:spChg>
        <pc:spChg chg="add mod">
          <ac:chgData name="Mariano Sánchez" userId="66ab8c7d175a1c6d" providerId="LiveId" clId="{68784903-5F01-45E2-BA98-B7BC05DD1F31}" dt="2018-06-13T14:38:45.316" v="427" actId="1076"/>
          <ac:spMkLst>
            <pc:docMk/>
            <pc:sldMk cId="4175295492" sldId="287"/>
            <ac:spMk id="30" creationId="{0DA8E0B8-6272-4DF3-9477-A826C74F471F}"/>
          </ac:spMkLst>
        </pc:spChg>
        <pc:spChg chg="add del mod">
          <ac:chgData name="Mariano Sánchez" userId="66ab8c7d175a1c6d" providerId="LiveId" clId="{68784903-5F01-45E2-BA98-B7BC05DD1F31}" dt="2018-06-13T14:41:21.568" v="455"/>
          <ac:spMkLst>
            <pc:docMk/>
            <pc:sldMk cId="4175295492" sldId="287"/>
            <ac:spMk id="31" creationId="{FDD17150-D0BE-4DDB-84CB-8525416AACB2}"/>
          </ac:spMkLst>
        </pc:spChg>
        <pc:spChg chg="add del mod">
          <ac:chgData name="Mariano Sánchez" userId="66ab8c7d175a1c6d" providerId="LiveId" clId="{68784903-5F01-45E2-BA98-B7BC05DD1F31}" dt="2018-06-13T14:41:21.568" v="455"/>
          <ac:spMkLst>
            <pc:docMk/>
            <pc:sldMk cId="4175295492" sldId="287"/>
            <ac:spMk id="32" creationId="{A7FCFEA7-3FC3-4FBE-93D5-30735CFE5E1A}"/>
          </ac:spMkLst>
        </pc:spChg>
      </pc:sldChg>
      <pc:sldChg chg="addSp delSp modSp del">
        <pc:chgData name="Mariano Sánchez" userId="66ab8c7d175a1c6d" providerId="LiveId" clId="{68784903-5F01-45E2-BA98-B7BC05DD1F31}" dt="2018-06-13T14:51:39.082" v="521" actId="2696"/>
        <pc:sldMkLst>
          <pc:docMk/>
          <pc:sldMk cId="2713849805" sldId="288"/>
        </pc:sldMkLst>
        <pc:spChg chg="del mod">
          <ac:chgData name="Mariano Sánchez" userId="66ab8c7d175a1c6d" providerId="LiveId" clId="{68784903-5F01-45E2-BA98-B7BC05DD1F31}" dt="2018-06-13T14:41:29.249" v="457" actId="478"/>
          <ac:spMkLst>
            <pc:docMk/>
            <pc:sldMk cId="2713849805" sldId="288"/>
            <ac:spMk id="2" creationId="{00000000-0000-0000-0000-000000000000}"/>
          </ac:spMkLst>
        </pc:spChg>
        <pc:spChg chg="del">
          <ac:chgData name="Mariano Sánchez" userId="66ab8c7d175a1c6d" providerId="LiveId" clId="{68784903-5F01-45E2-BA98-B7BC05DD1F31}" dt="2018-06-13T14:40:57.193" v="449" actId="478"/>
          <ac:spMkLst>
            <pc:docMk/>
            <pc:sldMk cId="2713849805" sldId="288"/>
            <ac:spMk id="3" creationId="{00000000-0000-0000-0000-000000000000}"/>
          </ac:spMkLst>
        </pc:spChg>
        <pc:spChg chg="del">
          <ac:chgData name="Mariano Sánchez" userId="66ab8c7d175a1c6d" providerId="LiveId" clId="{68784903-5F01-45E2-BA98-B7BC05DD1F31}" dt="2018-06-13T14:40:54.944" v="448" actId="478"/>
          <ac:spMkLst>
            <pc:docMk/>
            <pc:sldMk cId="2713849805" sldId="288"/>
            <ac:spMk id="4" creationId="{00000000-0000-0000-0000-000000000000}"/>
          </ac:spMkLst>
        </pc:spChg>
        <pc:spChg chg="del">
          <ac:chgData name="Mariano Sánchez" userId="66ab8c7d175a1c6d" providerId="LiveId" clId="{68784903-5F01-45E2-BA98-B7BC05DD1F31}" dt="2018-06-13T14:40:52.664" v="447" actId="478"/>
          <ac:spMkLst>
            <pc:docMk/>
            <pc:sldMk cId="2713849805" sldId="288"/>
            <ac:spMk id="5" creationId="{00000000-0000-0000-0000-000000000000}"/>
          </ac:spMkLst>
        </pc:spChg>
        <pc:spChg chg="del">
          <ac:chgData name="Mariano Sánchez" userId="66ab8c7d175a1c6d" providerId="LiveId" clId="{68784903-5F01-45E2-BA98-B7BC05DD1F31}" dt="2018-06-13T14:40:50.092" v="446" actId="478"/>
          <ac:spMkLst>
            <pc:docMk/>
            <pc:sldMk cId="2713849805" sldId="288"/>
            <ac:spMk id="6" creationId="{00000000-0000-0000-0000-000000000000}"/>
          </ac:spMkLst>
        </pc:spChg>
        <pc:spChg chg="mod">
          <ac:chgData name="Mariano Sánchez" userId="66ab8c7d175a1c6d" providerId="LiveId" clId="{68784903-5F01-45E2-BA98-B7BC05DD1F31}" dt="2018-06-13T14:41:55.989" v="463" actId="207"/>
          <ac:spMkLst>
            <pc:docMk/>
            <pc:sldMk cId="2713849805" sldId="288"/>
            <ac:spMk id="7" creationId="{00000000-0000-0000-0000-000000000000}"/>
          </ac:spMkLst>
        </pc:spChg>
        <pc:spChg chg="mod">
          <ac:chgData name="Mariano Sánchez" userId="66ab8c7d175a1c6d" providerId="LiveId" clId="{68784903-5F01-45E2-BA98-B7BC05DD1F31}" dt="2018-06-13T14:41:55.989" v="463" actId="207"/>
          <ac:spMkLst>
            <pc:docMk/>
            <pc:sldMk cId="2713849805" sldId="288"/>
            <ac:spMk id="8" creationId="{00000000-0000-0000-0000-000000000000}"/>
          </ac:spMkLst>
        </pc:spChg>
        <pc:spChg chg="mod">
          <ac:chgData name="Mariano Sánchez" userId="66ab8c7d175a1c6d" providerId="LiveId" clId="{68784903-5F01-45E2-BA98-B7BC05DD1F31}" dt="2018-06-13T14:41:55.989" v="463" actId="207"/>
          <ac:spMkLst>
            <pc:docMk/>
            <pc:sldMk cId="2713849805" sldId="288"/>
            <ac:spMk id="9" creationId="{00000000-0000-0000-0000-000000000000}"/>
          </ac:spMkLst>
        </pc:spChg>
        <pc:spChg chg="mod">
          <ac:chgData name="Mariano Sánchez" userId="66ab8c7d175a1c6d" providerId="LiveId" clId="{68784903-5F01-45E2-BA98-B7BC05DD1F31}" dt="2018-06-13T14:41:55.989" v="463" actId="207"/>
          <ac:spMkLst>
            <pc:docMk/>
            <pc:sldMk cId="2713849805" sldId="288"/>
            <ac:spMk id="10" creationId="{00000000-0000-0000-0000-000000000000}"/>
          </ac:spMkLst>
        </pc:spChg>
        <pc:spChg chg="del">
          <ac:chgData name="Mariano Sánchez" userId="66ab8c7d175a1c6d" providerId="LiveId" clId="{68784903-5F01-45E2-BA98-B7BC05DD1F31}" dt="2018-06-13T14:41:05.796" v="452" actId="478"/>
          <ac:spMkLst>
            <pc:docMk/>
            <pc:sldMk cId="2713849805" sldId="288"/>
            <ac:spMk id="11" creationId="{00000000-0000-0000-0000-000000000000}"/>
          </ac:spMkLst>
        </pc:spChg>
        <pc:spChg chg="del">
          <ac:chgData name="Mariano Sánchez" userId="66ab8c7d175a1c6d" providerId="LiveId" clId="{68784903-5F01-45E2-BA98-B7BC05DD1F31}" dt="2018-06-13T14:42:01.018" v="464" actId="478"/>
          <ac:spMkLst>
            <pc:docMk/>
            <pc:sldMk cId="2713849805" sldId="288"/>
            <ac:spMk id="12" creationId="{00000000-0000-0000-0000-000000000000}"/>
          </ac:spMkLst>
        </pc:spChg>
        <pc:spChg chg="del">
          <ac:chgData name="Mariano Sánchez" userId="66ab8c7d175a1c6d" providerId="LiveId" clId="{68784903-5F01-45E2-BA98-B7BC05DD1F31}" dt="2018-06-13T14:42:02.819" v="465" actId="478"/>
          <ac:spMkLst>
            <pc:docMk/>
            <pc:sldMk cId="2713849805" sldId="288"/>
            <ac:spMk id="13" creationId="{00000000-0000-0000-0000-000000000000}"/>
          </ac:spMkLst>
        </pc:spChg>
        <pc:spChg chg="add del mod">
          <ac:chgData name="Mariano Sánchez" userId="66ab8c7d175a1c6d" providerId="LiveId" clId="{68784903-5F01-45E2-BA98-B7BC05DD1F31}" dt="2018-06-13T14:47:47.885" v="493" actId="1076"/>
          <ac:spMkLst>
            <pc:docMk/>
            <pc:sldMk cId="2713849805" sldId="288"/>
            <ac:spMk id="14" creationId="{00000000-0000-0000-0000-000000000000}"/>
          </ac:spMkLst>
        </pc:spChg>
        <pc:spChg chg="mod">
          <ac:chgData name="Mariano Sánchez" userId="66ab8c7d175a1c6d" providerId="LiveId" clId="{68784903-5F01-45E2-BA98-B7BC05DD1F31}" dt="2018-06-13T14:47:47.885" v="493" actId="1076"/>
          <ac:spMkLst>
            <pc:docMk/>
            <pc:sldMk cId="2713849805" sldId="288"/>
            <ac:spMk id="15" creationId="{00000000-0000-0000-0000-000000000000}"/>
          </ac:spMkLst>
        </pc:spChg>
        <pc:spChg chg="mod">
          <ac:chgData name="Mariano Sánchez" userId="66ab8c7d175a1c6d" providerId="LiveId" clId="{68784903-5F01-45E2-BA98-B7BC05DD1F31}" dt="2018-06-13T14:48:00.878" v="505" actId="1076"/>
          <ac:spMkLst>
            <pc:docMk/>
            <pc:sldMk cId="2713849805" sldId="288"/>
            <ac:spMk id="16"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7"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8"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9" creationId="{00000000-0000-0000-0000-000000000000}"/>
          </ac:spMkLst>
        </pc:spChg>
        <pc:spChg chg="mod">
          <ac:chgData name="Mariano Sánchez" userId="66ab8c7d175a1c6d" providerId="LiveId" clId="{68784903-5F01-45E2-BA98-B7BC05DD1F31}" dt="2018-06-13T14:42:25.889" v="468" actId="1076"/>
          <ac:spMkLst>
            <pc:docMk/>
            <pc:sldMk cId="2713849805" sldId="288"/>
            <ac:spMk id="20" creationId="{00000000-0000-0000-0000-000000000000}"/>
          </ac:spMkLst>
        </pc:spChg>
        <pc:spChg chg="del mod">
          <ac:chgData name="Mariano Sánchez" userId="66ab8c7d175a1c6d" providerId="LiveId" clId="{68784903-5F01-45E2-BA98-B7BC05DD1F31}" dt="2018-06-13T14:48:19.647" v="509" actId="478"/>
          <ac:spMkLst>
            <pc:docMk/>
            <pc:sldMk cId="2713849805" sldId="288"/>
            <ac:spMk id="21" creationId="{00000000-0000-0000-0000-000000000000}"/>
          </ac:spMkLst>
        </pc:spChg>
        <pc:spChg chg="del mod">
          <ac:chgData name="Mariano Sánchez" userId="66ab8c7d175a1c6d" providerId="LiveId" clId="{68784903-5F01-45E2-BA98-B7BC05DD1F31}" dt="2018-06-13T14:47:15.522" v="486" actId="478"/>
          <ac:spMkLst>
            <pc:docMk/>
            <pc:sldMk cId="2713849805" sldId="288"/>
            <ac:spMk id="22" creationId="{00000000-0000-0000-0000-000000000000}"/>
          </ac:spMkLst>
        </pc:spChg>
        <pc:spChg chg="mod ord">
          <ac:chgData name="Mariano Sánchez" userId="66ab8c7d175a1c6d" providerId="LiveId" clId="{68784903-5F01-45E2-BA98-B7BC05DD1F31}" dt="2018-06-13T14:49:20.461" v="517" actId="1076"/>
          <ac:spMkLst>
            <pc:docMk/>
            <pc:sldMk cId="2713849805" sldId="288"/>
            <ac:spMk id="23" creationId="{00000000-0000-0000-0000-000000000000}"/>
          </ac:spMkLst>
        </pc:spChg>
        <pc:spChg chg="del mod">
          <ac:chgData name="Mariano Sánchez" userId="66ab8c7d175a1c6d" providerId="LiveId" clId="{68784903-5F01-45E2-BA98-B7BC05DD1F31}" dt="2018-06-13T14:46:30.904" v="479"/>
          <ac:spMkLst>
            <pc:docMk/>
            <pc:sldMk cId="2713849805" sldId="288"/>
            <ac:spMk id="24"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5"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6"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7"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8" creationId="{00000000-0000-0000-0000-000000000000}"/>
          </ac:spMkLst>
        </pc:spChg>
        <pc:spChg chg="mod">
          <ac:chgData name="Mariano Sánchez" userId="66ab8c7d175a1c6d" providerId="LiveId" clId="{68784903-5F01-45E2-BA98-B7BC05DD1F31}" dt="2018-06-13T14:49:33.522" v="519" actId="1076"/>
          <ac:spMkLst>
            <pc:docMk/>
            <pc:sldMk cId="2713849805" sldId="288"/>
            <ac:spMk id="29" creationId="{00000000-0000-0000-0000-000000000000}"/>
          </ac:spMkLst>
        </pc:spChg>
        <pc:spChg chg="mod">
          <ac:chgData name="Mariano Sánchez" userId="66ab8c7d175a1c6d" providerId="LiveId" clId="{68784903-5F01-45E2-BA98-B7BC05DD1F31}" dt="2018-06-13T14:49:13.445" v="515" actId="1076"/>
          <ac:spMkLst>
            <pc:docMk/>
            <pc:sldMk cId="2713849805" sldId="288"/>
            <ac:spMk id="30" creationId="{00000000-0000-0000-0000-000000000000}"/>
          </ac:spMkLst>
        </pc:spChg>
        <pc:spChg chg="del mod">
          <ac:chgData name="Mariano Sánchez" userId="66ab8c7d175a1c6d" providerId="LiveId" clId="{68784903-5F01-45E2-BA98-B7BC05DD1F31}" dt="2018-06-13T14:48:23.620" v="510" actId="478"/>
          <ac:spMkLst>
            <pc:docMk/>
            <pc:sldMk cId="2713849805" sldId="288"/>
            <ac:spMk id="31" creationId="{00000000-0000-0000-0000-000000000000}"/>
          </ac:spMkLst>
        </pc:spChg>
        <pc:spChg chg="del mod">
          <ac:chgData name="Mariano Sánchez" userId="66ab8c7d175a1c6d" providerId="LiveId" clId="{68784903-5F01-45E2-BA98-B7BC05DD1F31}" dt="2018-06-13T14:41:02.609" v="451" actId="478"/>
          <ac:spMkLst>
            <pc:docMk/>
            <pc:sldMk cId="2713849805" sldId="288"/>
            <ac:spMk id="32" creationId="{00000000-0000-0000-0000-000000000000}"/>
          </ac:spMkLst>
        </pc:spChg>
        <pc:spChg chg="add del mod">
          <ac:chgData name="Mariano Sánchez" userId="66ab8c7d175a1c6d" providerId="LiveId" clId="{68784903-5F01-45E2-BA98-B7BC05DD1F31}" dt="2018-06-13T14:41:08.038" v="453" actId="478"/>
          <ac:spMkLst>
            <pc:docMk/>
            <pc:sldMk cId="2713849805" sldId="288"/>
            <ac:spMk id="34" creationId="{86C2E815-9563-4151-A106-F4A3D5A5F146}"/>
          </ac:spMkLst>
        </pc:spChg>
        <pc:spChg chg="add">
          <ac:chgData name="Mariano Sánchez" userId="66ab8c7d175a1c6d" providerId="LiveId" clId="{68784903-5F01-45E2-BA98-B7BC05DD1F31}" dt="2018-06-13T14:41:42.816" v="460"/>
          <ac:spMkLst>
            <pc:docMk/>
            <pc:sldMk cId="2713849805" sldId="288"/>
            <ac:spMk id="35" creationId="{965FDD17-DC0E-435E-8FCA-E70AEA562706}"/>
          </ac:spMkLst>
        </pc:spChg>
        <pc:spChg chg="add mod ord">
          <ac:chgData name="Mariano Sánchez" userId="66ab8c7d175a1c6d" providerId="LiveId" clId="{68784903-5F01-45E2-BA98-B7BC05DD1F31}" dt="2018-06-13T14:47:24.844" v="487" actId="1076"/>
          <ac:spMkLst>
            <pc:docMk/>
            <pc:sldMk cId="2713849805" sldId="288"/>
            <ac:spMk id="36" creationId="{89E0EC54-A2AD-4D19-8176-5780FAB5C6E7}"/>
          </ac:spMkLst>
        </pc:spChg>
      </pc:sldChg>
      <pc:sldChg chg="ord">
        <pc:chgData name="Mariano Sánchez" userId="66ab8c7d175a1c6d" providerId="LiveId" clId="{68784903-5F01-45E2-BA98-B7BC05DD1F31}" dt="2018-06-13T14:27:43.440" v="207"/>
        <pc:sldMkLst>
          <pc:docMk/>
          <pc:sldMk cId="1266033975" sldId="987"/>
        </pc:sldMkLst>
      </pc:sldChg>
      <pc:sldChg chg="addSp delSp modSp">
        <pc:chgData name="Mariano Sánchez" userId="66ab8c7d175a1c6d" providerId="LiveId" clId="{68784903-5F01-45E2-BA98-B7BC05DD1F31}" dt="2018-06-01T12:23:26.303" v="22" actId="6549"/>
        <pc:sldMkLst>
          <pc:docMk/>
          <pc:sldMk cId="1272475798" sldId="988"/>
        </pc:sldMkLst>
        <pc:spChg chg="add del mod">
          <ac:chgData name="Mariano Sánchez" userId="66ab8c7d175a1c6d" providerId="LiveId" clId="{68784903-5F01-45E2-BA98-B7BC05DD1F31}" dt="2018-06-01T12:23:26.303" v="22" actId="6549"/>
          <ac:spMkLst>
            <pc:docMk/>
            <pc:sldMk cId="1272475798" sldId="988"/>
            <ac:spMk id="2" creationId="{EF5C80EE-128F-4CDF-AFCB-DD5310814027}"/>
          </ac:spMkLst>
        </pc:spChg>
      </pc:sldChg>
      <pc:sldChg chg="modSp">
        <pc:chgData name="Mariano Sánchez" userId="66ab8c7d175a1c6d" providerId="LiveId" clId="{68784903-5F01-45E2-BA98-B7BC05DD1F31}" dt="2018-06-05T17:44:44.269" v="85"/>
        <pc:sldMkLst>
          <pc:docMk/>
          <pc:sldMk cId="57776036" sldId="1021"/>
        </pc:sldMkLst>
        <pc:spChg chg="mod">
          <ac:chgData name="Mariano Sánchez" userId="66ab8c7d175a1c6d" providerId="LiveId" clId="{68784903-5F01-45E2-BA98-B7BC05DD1F31}" dt="2018-06-05T17:44:44.269" v="85"/>
          <ac:spMkLst>
            <pc:docMk/>
            <pc:sldMk cId="57776036" sldId="1021"/>
            <ac:spMk id="2" creationId="{00000000-0000-0000-0000-000000000000}"/>
          </ac:spMkLst>
        </pc:spChg>
      </pc:sldChg>
      <pc:sldChg chg="modSp">
        <pc:chgData name="Mariano Sánchez" userId="66ab8c7d175a1c6d" providerId="LiveId" clId="{68784903-5F01-45E2-BA98-B7BC05DD1F31}" dt="2018-06-01T12:27:46.767" v="84" actId="6549"/>
        <pc:sldMkLst>
          <pc:docMk/>
          <pc:sldMk cId="3035768770" sldId="1032"/>
        </pc:sldMkLst>
        <pc:spChg chg="mod">
          <ac:chgData name="Mariano Sánchez" userId="66ab8c7d175a1c6d" providerId="LiveId" clId="{68784903-5F01-45E2-BA98-B7BC05DD1F31}" dt="2018-06-01T12:27:46.767" v="84" actId="6549"/>
          <ac:spMkLst>
            <pc:docMk/>
            <pc:sldMk cId="3035768770" sldId="1032"/>
            <ac:spMk id="3" creationId="{00000000-0000-0000-0000-000000000000}"/>
          </ac:spMkLst>
        </pc:spChg>
      </pc:sldChg>
      <pc:sldChg chg="modSp add">
        <pc:chgData name="Mariano Sánchez" userId="66ab8c7d175a1c6d" providerId="LiveId" clId="{68784903-5F01-45E2-BA98-B7BC05DD1F31}" dt="2018-06-01T12:25:16.307" v="43" actId="207"/>
        <pc:sldMkLst>
          <pc:docMk/>
          <pc:sldMk cId="2074950213" sldId="1038"/>
        </pc:sldMkLst>
        <pc:spChg chg="mod">
          <ac:chgData name="Mariano Sánchez" userId="66ab8c7d175a1c6d" providerId="LiveId" clId="{68784903-5F01-45E2-BA98-B7BC05DD1F31}" dt="2018-06-01T12:25:16.307" v="43" actId="207"/>
          <ac:spMkLst>
            <pc:docMk/>
            <pc:sldMk cId="2074950213" sldId="1038"/>
            <ac:spMk id="4" creationId="{00000000-0000-0000-0000-000000000000}"/>
          </ac:spMkLst>
        </pc:spChg>
        <pc:spChg chg="mod">
          <ac:chgData name="Mariano Sánchez" userId="66ab8c7d175a1c6d" providerId="LiveId" clId="{68784903-5F01-45E2-BA98-B7BC05DD1F31}" dt="2018-06-01T12:24:05.766" v="30" actId="20577"/>
          <ac:spMkLst>
            <pc:docMk/>
            <pc:sldMk cId="2074950213" sldId="1038"/>
            <ac:spMk id="7" creationId="{00000000-0000-0000-0000-000000000000}"/>
          </ac:spMkLst>
        </pc:spChg>
      </pc:sldChg>
      <pc:sldChg chg="modSp add">
        <pc:chgData name="Mariano Sánchez" userId="66ab8c7d175a1c6d" providerId="LiveId" clId="{68784903-5F01-45E2-BA98-B7BC05DD1F31}" dt="2018-06-01T12:25:09.950" v="42" actId="2711"/>
        <pc:sldMkLst>
          <pc:docMk/>
          <pc:sldMk cId="3019749422" sldId="1039"/>
        </pc:sldMkLst>
        <pc:spChg chg="mod">
          <ac:chgData name="Mariano Sánchez" userId="66ab8c7d175a1c6d" providerId="LiveId" clId="{68784903-5F01-45E2-BA98-B7BC05DD1F31}" dt="2018-06-01T12:25:09.950" v="42" actId="2711"/>
          <ac:spMkLst>
            <pc:docMk/>
            <pc:sldMk cId="3019749422" sldId="1039"/>
            <ac:spMk id="4" creationId="{00000000-0000-0000-0000-000000000000}"/>
          </ac:spMkLst>
        </pc:spChg>
        <pc:spChg chg="mod">
          <ac:chgData name="Mariano Sánchez" userId="66ab8c7d175a1c6d" providerId="LiveId" clId="{68784903-5F01-45E2-BA98-B7BC05DD1F31}" dt="2018-06-01T12:24:46.784" v="37" actId="255"/>
          <ac:spMkLst>
            <pc:docMk/>
            <pc:sldMk cId="3019749422" sldId="1039"/>
            <ac:spMk id="7" creationId="{00000000-0000-0000-0000-000000000000}"/>
          </ac:spMkLst>
        </pc:spChg>
      </pc:sldChg>
      <pc:sldChg chg="modSp">
        <pc:chgData name="Mariano Sánchez" userId="66ab8c7d175a1c6d" providerId="LiveId" clId="{68784903-5F01-45E2-BA98-B7BC05DD1F31}" dt="2018-06-01T12:27:17.149" v="82" actId="6549"/>
        <pc:sldMkLst>
          <pc:docMk/>
          <pc:sldMk cId="3102035655" sldId="1040"/>
        </pc:sldMkLst>
        <pc:spChg chg="mod">
          <ac:chgData name="Mariano Sánchez" userId="66ab8c7d175a1c6d" providerId="LiveId" clId="{68784903-5F01-45E2-BA98-B7BC05DD1F31}" dt="2018-06-01T12:26:36.920" v="61" actId="6549"/>
          <ac:spMkLst>
            <pc:docMk/>
            <pc:sldMk cId="3102035655" sldId="1040"/>
            <ac:spMk id="4" creationId="{00000000-0000-0000-0000-000000000000}"/>
          </ac:spMkLst>
        </pc:spChg>
        <pc:spChg chg="mod">
          <ac:chgData name="Mariano Sánchez" userId="66ab8c7d175a1c6d" providerId="LiveId" clId="{68784903-5F01-45E2-BA98-B7BC05DD1F31}" dt="2018-06-01T12:27:17.149" v="82" actId="6549"/>
          <ac:spMkLst>
            <pc:docMk/>
            <pc:sldMk cId="3102035655" sldId="1040"/>
            <ac:spMk id="7" creationId="{00000000-0000-0000-0000-000000000000}"/>
          </ac:spMkLst>
        </pc:spChg>
      </pc:sldChg>
      <pc:sldChg chg="modSp add modTransition">
        <pc:chgData name="Mariano Sánchez" userId="66ab8c7d175a1c6d" providerId="LiveId" clId="{68784903-5F01-45E2-BA98-B7BC05DD1F31}" dt="2018-06-13T14:34:28.676" v="307" actId="20577"/>
        <pc:sldMkLst>
          <pc:docMk/>
          <pc:sldMk cId="1718377808" sldId="1041"/>
        </pc:sldMkLst>
        <pc:spChg chg="mod">
          <ac:chgData name="Mariano Sánchez" userId="66ab8c7d175a1c6d" providerId="LiveId" clId="{68784903-5F01-45E2-BA98-B7BC05DD1F31}" dt="2018-06-13T14:34:28.676" v="307" actId="20577"/>
          <ac:spMkLst>
            <pc:docMk/>
            <pc:sldMk cId="1718377808" sldId="1041"/>
            <ac:spMk id="2" creationId="{B5D7E755-DD56-40CC-92E2-584090971415}"/>
          </ac:spMkLst>
        </pc:spChg>
        <pc:spChg chg="mod">
          <ac:chgData name="Mariano Sánchez" userId="66ab8c7d175a1c6d" providerId="LiveId" clId="{68784903-5F01-45E2-BA98-B7BC05DD1F31}" dt="2018-06-13T14:21:26.723" v="110" actId="20577"/>
          <ac:spMkLst>
            <pc:docMk/>
            <pc:sldMk cId="1718377808" sldId="1041"/>
            <ac:spMk id="3" creationId="{67546E78-63B8-4368-8B08-68CD45832E74}"/>
          </ac:spMkLst>
        </pc:spChg>
      </pc:sldChg>
      <pc:sldMasterChg chg="delSldLayout">
        <pc:chgData name="Mariano Sánchez" userId="66ab8c7d175a1c6d" providerId="LiveId" clId="{68784903-5F01-45E2-BA98-B7BC05DD1F31}" dt="2018-06-01T12:25:01.838" v="41" actId="2696"/>
        <pc:sldMasterMkLst>
          <pc:docMk/>
          <pc:sldMasterMk cId="3239357719" sldId="2147484162"/>
        </pc:sldMasterMkLst>
      </pc:sldMasterChg>
      <pc:sldMasterChg chg="delSldLayout">
        <pc:chgData name="Mariano Sánchez" userId="66ab8c7d175a1c6d" providerId="LiveId" clId="{68784903-5F01-45E2-BA98-B7BC05DD1F31}" dt="2018-06-13T14:51:39.083" v="522" actId="2696"/>
        <pc:sldMasterMkLst>
          <pc:docMk/>
          <pc:sldMasterMk cId="1729744761" sldId="2147484236"/>
        </pc:sldMasterMkLst>
        <pc:sldLayoutChg chg="del">
          <pc:chgData name="Mariano Sánchez" userId="66ab8c7d175a1c6d" providerId="LiveId" clId="{68784903-5F01-45E2-BA98-B7BC05DD1F31}" dt="2018-06-13T14:51:39.083" v="522" actId="2696"/>
          <pc:sldLayoutMkLst>
            <pc:docMk/>
            <pc:sldMasterMk cId="1729744761" sldId="2147484236"/>
            <pc:sldLayoutMk cId="1228086470" sldId="2147484273"/>
          </pc:sldLayoutMkLst>
        </pc:sldLayoutChg>
      </pc:sldMasterChg>
    </pc:docChg>
  </pc:docChgLst>
  <pc:docChgLst>
    <pc:chgData name="Mariano Sánchez" userId="66ab8c7d175a1c6d" providerId="LiveId" clId="{F3ED8AE5-297D-48B8-9703-8702AEE911AB}"/>
    <pc:docChg chg="undo addSld delSld modSld">
      <pc:chgData name="Mariano Sánchez" userId="66ab8c7d175a1c6d" providerId="LiveId" clId="{F3ED8AE5-297D-48B8-9703-8702AEE911AB}" dt="2018-05-04T12:59:44.206" v="38" actId="2696"/>
      <pc:docMkLst>
        <pc:docMk/>
      </pc:docMkLst>
      <pc:sldChg chg="modSp">
        <pc:chgData name="Mariano Sánchez" userId="66ab8c7d175a1c6d" providerId="LiveId" clId="{F3ED8AE5-297D-48B8-9703-8702AEE911AB}" dt="2018-05-04T12:56:24.537" v="37" actId="20577"/>
        <pc:sldMkLst>
          <pc:docMk/>
          <pc:sldMk cId="170485405" sldId="1011"/>
        </pc:sldMkLst>
        <pc:spChg chg="mod">
          <ac:chgData name="Mariano Sánchez" userId="66ab8c7d175a1c6d" providerId="LiveId" clId="{F3ED8AE5-297D-48B8-9703-8702AEE911AB}" dt="2018-05-04T12:56:24.537" v="37" actId="20577"/>
          <ac:spMkLst>
            <pc:docMk/>
            <pc:sldMk cId="170485405" sldId="1011"/>
            <ac:spMk id="2" creationId="{00000000-0000-0000-0000-000000000000}"/>
          </ac:spMkLst>
        </pc:spChg>
      </pc:sldChg>
      <pc:sldChg chg="modSp">
        <pc:chgData name="Mariano Sánchez" userId="66ab8c7d175a1c6d" providerId="LiveId" clId="{F3ED8AE5-297D-48B8-9703-8702AEE911AB}" dt="2018-05-04T12:55:44.306" v="20" actId="20577"/>
        <pc:sldMkLst>
          <pc:docMk/>
          <pc:sldMk cId="3543446553" sldId="1012"/>
        </pc:sldMkLst>
        <pc:spChg chg="mod">
          <ac:chgData name="Mariano Sánchez" userId="66ab8c7d175a1c6d" providerId="LiveId" clId="{F3ED8AE5-297D-48B8-9703-8702AEE911AB}" dt="2018-05-04T12:55:44.306" v="20" actId="20577"/>
          <ac:spMkLst>
            <pc:docMk/>
            <pc:sldMk cId="3543446553" sldId="1012"/>
            <ac:spMk id="3" creationId="{00000000-0000-0000-0000-000000000000}"/>
          </ac:spMkLst>
        </pc:spChg>
      </pc:sldChg>
      <pc:sldChg chg="modSp">
        <pc:chgData name="Mariano Sánchez" userId="66ab8c7d175a1c6d" providerId="LiveId" clId="{F3ED8AE5-297D-48B8-9703-8702AEE911AB}" dt="2018-05-04T12:56:00.326" v="21" actId="2696"/>
        <pc:sldMkLst>
          <pc:docMk/>
          <pc:sldMk cId="4263303566" sldId="1013"/>
        </pc:sldMkLst>
        <pc:spChg chg="mod">
          <ac:chgData name="Mariano Sánchez" userId="66ab8c7d175a1c6d" providerId="LiveId" clId="{F3ED8AE5-297D-48B8-9703-8702AEE911AB}" dt="2018-05-04T12:56:00.326" v="21" actId="2696"/>
          <ac:spMkLst>
            <pc:docMk/>
            <pc:sldMk cId="4263303566" sldId="1013"/>
            <ac:spMk id="3" creationId="{00000000-0000-0000-0000-000000000000}"/>
          </ac:spMkLst>
        </pc:spChg>
      </pc:sldChg>
      <pc:sldChg chg="modSp">
        <pc:chgData name="Mariano Sánchez" userId="66ab8c7d175a1c6d" providerId="LiveId" clId="{F3ED8AE5-297D-48B8-9703-8702AEE911AB}" dt="2018-05-04T12:56:04.304" v="26" actId="20577"/>
        <pc:sldMkLst>
          <pc:docMk/>
          <pc:sldMk cId="1822970175" sldId="1014"/>
        </pc:sldMkLst>
        <pc:spChg chg="mod">
          <ac:chgData name="Mariano Sánchez" userId="66ab8c7d175a1c6d" providerId="LiveId" clId="{F3ED8AE5-297D-48B8-9703-8702AEE911AB}" dt="2018-05-04T12:56:04.304" v="26" actId="20577"/>
          <ac:spMkLst>
            <pc:docMk/>
            <pc:sldMk cId="1822970175" sldId="1014"/>
            <ac:spMk id="3" creationId="{00000000-0000-0000-0000-000000000000}"/>
          </ac:spMkLst>
        </pc:spChg>
      </pc:sldChg>
      <pc:sldChg chg="modSp">
        <pc:chgData name="Mariano Sánchez" userId="66ab8c7d175a1c6d" providerId="LiveId" clId="{F3ED8AE5-297D-48B8-9703-8702AEE911AB}" dt="2018-05-04T12:56:09.383" v="33" actId="20577"/>
        <pc:sldMkLst>
          <pc:docMk/>
          <pc:sldMk cId="4278299921" sldId="1015"/>
        </pc:sldMkLst>
        <pc:spChg chg="mod">
          <ac:chgData name="Mariano Sánchez" userId="66ab8c7d175a1c6d" providerId="LiveId" clId="{F3ED8AE5-297D-48B8-9703-8702AEE911AB}" dt="2018-05-04T12:56:09.383" v="33" actId="20577"/>
          <ac:spMkLst>
            <pc:docMk/>
            <pc:sldMk cId="4278299921" sldId="1015"/>
            <ac:spMk id="3" creationId="{00000000-0000-0000-0000-000000000000}"/>
          </ac:spMkLst>
        </pc:spChg>
      </pc:sldChg>
    </pc:docChg>
  </pc:docChgLst>
  <pc:docChgLst>
    <pc:chgData name="Mariano Sánchez" userId="66ab8c7d175a1c6d" providerId="LiveId" clId="{00E7CC5B-E237-4BFE-8A7E-6181134D072F}"/>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B8E78A-A351-4395-B362-09D2621381FE}"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5AA741D9-05C3-4211-85CD-DB4F699D8B36}">
      <dgm:prSet phldrT="[Text]" custT="1"/>
      <dgm:spPr/>
      <dgm:t>
        <a:bodyPr/>
        <a:lstStyle/>
        <a:p>
          <a:endParaRPr lang="en-US" sz="2800" dirty="0">
            <a:latin typeface="+mj-lt"/>
          </a:endParaRPr>
        </a:p>
      </dgm:t>
    </dgm:pt>
    <dgm:pt modelId="{AE59F2E6-23EF-4140-8E28-B26F32517D4D}" type="parTrans" cxnId="{E5112AA6-EDDA-433D-99CD-F4B021BF1565}">
      <dgm:prSet/>
      <dgm:spPr/>
      <dgm:t>
        <a:bodyPr/>
        <a:lstStyle/>
        <a:p>
          <a:endParaRPr lang="en-US" sz="1400"/>
        </a:p>
      </dgm:t>
    </dgm:pt>
    <dgm:pt modelId="{63BAAFEA-BE2E-43D6-B180-53A7F8CABF76}" type="sibTrans" cxnId="{E5112AA6-EDDA-433D-99CD-F4B021BF1565}">
      <dgm:prSet/>
      <dgm:spPr/>
      <dgm:t>
        <a:bodyPr/>
        <a:lstStyle/>
        <a:p>
          <a:endParaRPr lang="en-US" sz="1400"/>
        </a:p>
      </dgm:t>
    </dgm:pt>
    <dgm:pt modelId="{014898E0-7551-4D69-9612-6407128F9117}">
      <dgm:prSet phldrT="[Text]" custT="1"/>
      <dgm:spPr/>
      <dgm:t>
        <a:bodyPr/>
        <a:lstStyle/>
        <a:p>
          <a:r>
            <a:rPr lang="en-US" sz="2800" dirty="0">
              <a:latin typeface="+mj-lt"/>
            </a:rPr>
            <a:t>Visual Studio 2017</a:t>
          </a:r>
        </a:p>
      </dgm:t>
    </dgm:pt>
    <dgm:pt modelId="{085DB5A9-57ED-40F1-977E-8675681E090B}" type="parTrans" cxnId="{E7256C40-586E-4C73-8C8A-3159192F9CC5}">
      <dgm:prSet/>
      <dgm:spPr/>
      <dgm:t>
        <a:bodyPr/>
        <a:lstStyle/>
        <a:p>
          <a:endParaRPr lang="en-US" sz="1400"/>
        </a:p>
      </dgm:t>
    </dgm:pt>
    <dgm:pt modelId="{2FCCA4CE-23B6-455A-8408-48170BA31F75}" type="sibTrans" cxnId="{E7256C40-586E-4C73-8C8A-3159192F9CC5}">
      <dgm:prSet/>
      <dgm:spPr/>
      <dgm:t>
        <a:bodyPr/>
        <a:lstStyle/>
        <a:p>
          <a:endParaRPr lang="en-US" sz="1400"/>
        </a:p>
      </dgm:t>
    </dgm:pt>
    <dgm:pt modelId="{D2DF326F-EBF2-4E7E-8256-BB80E9AD4A29}">
      <dgm:prSet phldrT="[Text]" custT="1"/>
      <dgm:spPr/>
      <dgm:t>
        <a:bodyPr/>
        <a:lstStyle/>
        <a:p>
          <a:endParaRPr lang="en-US" sz="2800" dirty="0">
            <a:latin typeface="+mj-lt"/>
          </a:endParaRPr>
        </a:p>
      </dgm:t>
    </dgm:pt>
    <dgm:pt modelId="{242EB5F6-3921-4537-9569-92F9D9ECD546}" type="parTrans" cxnId="{657AFAD3-A891-4540-8A24-C1A0DC659458}">
      <dgm:prSet/>
      <dgm:spPr/>
      <dgm:t>
        <a:bodyPr/>
        <a:lstStyle/>
        <a:p>
          <a:endParaRPr lang="en-US" sz="1400"/>
        </a:p>
      </dgm:t>
    </dgm:pt>
    <dgm:pt modelId="{EA90C8D2-CC77-46B3-AA11-0C14360EA823}" type="sibTrans" cxnId="{657AFAD3-A891-4540-8A24-C1A0DC659458}">
      <dgm:prSet/>
      <dgm:spPr/>
      <dgm:t>
        <a:bodyPr/>
        <a:lstStyle/>
        <a:p>
          <a:endParaRPr lang="en-US" sz="1400"/>
        </a:p>
      </dgm:t>
    </dgm:pt>
    <dgm:pt modelId="{38DDC9A5-8620-49FD-85D9-0B88E8B803C9}">
      <dgm:prSet phldrT="[Text]" custT="1"/>
      <dgm:spPr/>
      <dgm:t>
        <a:bodyPr/>
        <a:lstStyle/>
        <a:p>
          <a:r>
            <a:rPr lang="en-US" sz="2800" dirty="0">
              <a:latin typeface="+mj-lt"/>
            </a:rPr>
            <a:t>Visual Studio</a:t>
          </a:r>
        </a:p>
      </dgm:t>
    </dgm:pt>
    <dgm:pt modelId="{91337164-1E9E-4EBF-AC95-ACD0B47B7DE2}" type="parTrans" cxnId="{2546F813-B781-40B6-8DC5-9D16A6B3127B}">
      <dgm:prSet/>
      <dgm:spPr/>
      <dgm:t>
        <a:bodyPr/>
        <a:lstStyle/>
        <a:p>
          <a:endParaRPr lang="en-US" sz="1400"/>
        </a:p>
      </dgm:t>
    </dgm:pt>
    <dgm:pt modelId="{1BB75C4D-0250-4A86-8306-2DFB9A7B9FFD}" type="sibTrans" cxnId="{2546F813-B781-40B6-8DC5-9D16A6B3127B}">
      <dgm:prSet/>
      <dgm:spPr/>
      <dgm:t>
        <a:bodyPr/>
        <a:lstStyle/>
        <a:p>
          <a:endParaRPr lang="en-US" sz="1400"/>
        </a:p>
      </dgm:t>
    </dgm:pt>
    <dgm:pt modelId="{7A4A0C8C-1D80-4910-9502-7887F2EFD635}">
      <dgm:prSet phldrT="[Text]" custT="1"/>
      <dgm:spPr/>
      <dgm:t>
        <a:bodyPr/>
        <a:lstStyle/>
        <a:p>
          <a:endParaRPr lang="en-US" sz="2800" dirty="0">
            <a:latin typeface="+mj-lt"/>
          </a:endParaRPr>
        </a:p>
      </dgm:t>
    </dgm:pt>
    <dgm:pt modelId="{E8A057C8-9C9C-4FE9-9F38-1812E786D6B3}" type="parTrans" cxnId="{6949631D-518C-4B4E-9020-903A6F55F5CA}">
      <dgm:prSet/>
      <dgm:spPr/>
      <dgm:t>
        <a:bodyPr/>
        <a:lstStyle/>
        <a:p>
          <a:endParaRPr lang="en-US" sz="1400"/>
        </a:p>
      </dgm:t>
    </dgm:pt>
    <dgm:pt modelId="{E7537469-A2E3-46C1-8914-0BCFF77550F0}" type="sibTrans" cxnId="{6949631D-518C-4B4E-9020-903A6F55F5CA}">
      <dgm:prSet/>
      <dgm:spPr/>
      <dgm:t>
        <a:bodyPr/>
        <a:lstStyle/>
        <a:p>
          <a:endParaRPr lang="en-US" sz="1400"/>
        </a:p>
      </dgm:t>
    </dgm:pt>
    <dgm:pt modelId="{DAEE233E-F91C-44AF-B4BD-FF0528A9B47A}">
      <dgm:prSet phldrT="[Text]" custT="1"/>
      <dgm:spPr/>
      <dgm:t>
        <a:bodyPr/>
        <a:lstStyle/>
        <a:p>
          <a:r>
            <a:rPr lang="es-AR" sz="2800" noProof="0" dirty="0">
              <a:latin typeface="+mj-lt"/>
            </a:rPr>
            <a:t>Visual Studio Code</a:t>
          </a:r>
        </a:p>
      </dgm:t>
    </dgm:pt>
    <dgm:pt modelId="{9D000043-2876-4A53-A9A9-B30CC2E626F9}" type="parTrans" cxnId="{795584A5-0CDC-4C52-9481-BE4CB9D66D19}">
      <dgm:prSet/>
      <dgm:spPr/>
      <dgm:t>
        <a:bodyPr/>
        <a:lstStyle/>
        <a:p>
          <a:endParaRPr lang="en-US" sz="1400"/>
        </a:p>
      </dgm:t>
    </dgm:pt>
    <dgm:pt modelId="{6A7270DA-31F2-4B82-B86A-CABDEF2405C3}" type="sibTrans" cxnId="{795584A5-0CDC-4C52-9481-BE4CB9D66D19}">
      <dgm:prSet/>
      <dgm:spPr/>
      <dgm:t>
        <a:bodyPr/>
        <a:lstStyle/>
        <a:p>
          <a:endParaRPr lang="en-US" sz="1400"/>
        </a:p>
      </dgm:t>
    </dgm:pt>
    <dgm:pt modelId="{60637BEA-00C3-4AE3-B448-C9C970E0EA76}">
      <dgm:prSet phldrT="[Text]" custT="1"/>
      <dgm:spPr/>
      <dgm:t>
        <a:bodyPr/>
        <a:lstStyle/>
        <a:p>
          <a:r>
            <a:rPr lang="en-US" sz="2800" dirty="0">
              <a:latin typeface="+mj-lt"/>
            </a:rPr>
            <a:t>Visual Studio Code</a:t>
          </a:r>
        </a:p>
      </dgm:t>
    </dgm:pt>
    <dgm:pt modelId="{76FE511A-82D1-4ED2-A1D2-230BBB31A8F1}" type="parTrans" cxnId="{7FED0AAF-EC3D-4413-A621-50401E47257A}">
      <dgm:prSet/>
      <dgm:spPr/>
      <dgm:t>
        <a:bodyPr/>
        <a:lstStyle/>
        <a:p>
          <a:endParaRPr lang="en-US"/>
        </a:p>
      </dgm:t>
    </dgm:pt>
    <dgm:pt modelId="{A491C7C5-C962-4C63-8ED2-8BDAAE8E47DF}" type="sibTrans" cxnId="{7FED0AAF-EC3D-4413-A621-50401E47257A}">
      <dgm:prSet/>
      <dgm:spPr/>
      <dgm:t>
        <a:bodyPr/>
        <a:lstStyle/>
        <a:p>
          <a:endParaRPr lang="en-US"/>
        </a:p>
      </dgm:t>
    </dgm:pt>
    <dgm:pt modelId="{82D83716-5CE7-4EA4-96DD-DDC45B79673B}">
      <dgm:prSet phldrT="[Text]" custT="1"/>
      <dgm:spPr/>
      <dgm:t>
        <a:bodyPr/>
        <a:lstStyle/>
        <a:p>
          <a:r>
            <a:rPr lang="es-AR" sz="2800" noProof="0" dirty="0" err="1">
              <a:latin typeface="+mj-lt"/>
            </a:rPr>
            <a:t>Other</a:t>
          </a:r>
          <a:r>
            <a:rPr lang="en-US" sz="2800" dirty="0">
              <a:latin typeface="+mj-lt"/>
            </a:rPr>
            <a:t> editors: Sublime Text, Atom, etc.</a:t>
          </a:r>
        </a:p>
      </dgm:t>
    </dgm:pt>
    <dgm:pt modelId="{2EB154DB-CB31-4BA3-91A2-5D87ED02C32B}" type="parTrans" cxnId="{A45658FB-C683-433D-8284-B7ED971C6555}">
      <dgm:prSet/>
      <dgm:spPr/>
      <dgm:t>
        <a:bodyPr/>
        <a:lstStyle/>
        <a:p>
          <a:endParaRPr lang="en-US"/>
        </a:p>
      </dgm:t>
    </dgm:pt>
    <dgm:pt modelId="{B640743A-8462-45C8-B35A-086CF590248B}" type="sibTrans" cxnId="{A45658FB-C683-433D-8284-B7ED971C6555}">
      <dgm:prSet/>
      <dgm:spPr/>
      <dgm:t>
        <a:bodyPr/>
        <a:lstStyle/>
        <a:p>
          <a:endParaRPr lang="en-US"/>
        </a:p>
      </dgm:t>
    </dgm:pt>
    <dgm:pt modelId="{B68FB809-6F2B-43CF-8B22-E9669D42F036}">
      <dgm:prSet phldrT="[Text]" custT="1"/>
      <dgm:spPr/>
      <dgm:t>
        <a:bodyPr/>
        <a:lstStyle/>
        <a:p>
          <a:r>
            <a:rPr lang="es-AR" sz="2800" noProof="0" dirty="0" err="1">
              <a:latin typeface="+mj-lt"/>
            </a:rPr>
            <a:t>Other</a:t>
          </a:r>
          <a:r>
            <a:rPr lang="es-AR" sz="2800" noProof="0" dirty="0">
              <a:latin typeface="+mj-lt"/>
            </a:rPr>
            <a:t> </a:t>
          </a:r>
          <a:r>
            <a:rPr lang="en-US" sz="2800" dirty="0">
              <a:latin typeface="+mj-lt"/>
            </a:rPr>
            <a:t>editors</a:t>
          </a:r>
          <a:r>
            <a:rPr lang="es-AR" sz="2800" noProof="0" dirty="0">
              <a:latin typeface="+mj-lt"/>
            </a:rPr>
            <a:t>: Vi, Emacs, Atom, etc.</a:t>
          </a:r>
        </a:p>
      </dgm:t>
    </dgm:pt>
    <dgm:pt modelId="{4EDF5F5F-5DD6-48FB-8439-8EECCDEAF465}" type="parTrans" cxnId="{CB19454B-3926-46E1-9684-8AEF27EBC230}">
      <dgm:prSet/>
      <dgm:spPr/>
      <dgm:t>
        <a:bodyPr/>
        <a:lstStyle/>
        <a:p>
          <a:endParaRPr lang="en-US"/>
        </a:p>
      </dgm:t>
    </dgm:pt>
    <dgm:pt modelId="{5C257F4A-DE77-4CDB-8644-E5A81E668496}" type="sibTrans" cxnId="{CB19454B-3926-46E1-9684-8AEF27EBC230}">
      <dgm:prSet/>
      <dgm:spPr/>
      <dgm:t>
        <a:bodyPr/>
        <a:lstStyle/>
        <a:p>
          <a:endParaRPr lang="en-US"/>
        </a:p>
      </dgm:t>
    </dgm:pt>
    <dgm:pt modelId="{8E4E585B-98C3-4797-BCA6-6D0334A93354}">
      <dgm:prSet phldrT="[Text]" custT="1"/>
      <dgm:spPr/>
      <dgm:t>
        <a:bodyPr/>
        <a:lstStyle/>
        <a:p>
          <a:r>
            <a:rPr lang="en-US" sz="2800" dirty="0">
              <a:latin typeface="+mj-lt"/>
            </a:rPr>
            <a:t>Visual Studio Code</a:t>
          </a:r>
        </a:p>
      </dgm:t>
    </dgm:pt>
    <dgm:pt modelId="{3EDBD497-BFD5-4DE9-AA1B-C3EB26C9104D}" type="parTrans" cxnId="{7BC174E9-9E56-472E-9C30-FD4412D838B3}">
      <dgm:prSet/>
      <dgm:spPr/>
    </dgm:pt>
    <dgm:pt modelId="{BEBD9F79-CE03-48F3-BB38-7B877EA080B1}" type="sibTrans" cxnId="{7BC174E9-9E56-472E-9C30-FD4412D838B3}">
      <dgm:prSet/>
      <dgm:spPr/>
    </dgm:pt>
    <dgm:pt modelId="{4A8EAABD-DF9E-4FAE-A506-6248FAB44276}" type="pres">
      <dgm:prSet presAssocID="{8CB8E78A-A351-4395-B362-09D2621381FE}" presName="Name0" presStyleCnt="0">
        <dgm:presLayoutVars>
          <dgm:dir/>
          <dgm:animLvl val="lvl"/>
          <dgm:resizeHandles val="exact"/>
        </dgm:presLayoutVars>
      </dgm:prSet>
      <dgm:spPr/>
    </dgm:pt>
    <dgm:pt modelId="{2D892F5C-50B6-4244-A87F-56157844AC25}" type="pres">
      <dgm:prSet presAssocID="{5AA741D9-05C3-4211-85CD-DB4F699D8B36}" presName="composite" presStyleCnt="0"/>
      <dgm:spPr/>
    </dgm:pt>
    <dgm:pt modelId="{E0F84B58-24D6-4DBC-939E-88BF3CBB8F5C}" type="pres">
      <dgm:prSet presAssocID="{5AA741D9-05C3-4211-85CD-DB4F699D8B36}" presName="parTx" presStyleLbl="alignNode1" presStyleIdx="0" presStyleCnt="3">
        <dgm:presLayoutVars>
          <dgm:chMax val="0"/>
          <dgm:chPref val="0"/>
          <dgm:bulletEnabled val="1"/>
        </dgm:presLayoutVars>
      </dgm:prSet>
      <dgm:spPr/>
    </dgm:pt>
    <dgm:pt modelId="{4693A139-C667-4F21-9695-9F4920B6333A}" type="pres">
      <dgm:prSet presAssocID="{5AA741D9-05C3-4211-85CD-DB4F699D8B36}" presName="desTx" presStyleLbl="alignAccFollowNode1" presStyleIdx="0" presStyleCnt="3">
        <dgm:presLayoutVars>
          <dgm:bulletEnabled val="1"/>
        </dgm:presLayoutVars>
      </dgm:prSet>
      <dgm:spPr/>
    </dgm:pt>
    <dgm:pt modelId="{2C47ED51-8610-497F-AA72-F471682B1D7B}" type="pres">
      <dgm:prSet presAssocID="{63BAAFEA-BE2E-43D6-B180-53A7F8CABF76}" presName="space" presStyleCnt="0"/>
      <dgm:spPr/>
    </dgm:pt>
    <dgm:pt modelId="{65BD9264-7CE3-45B7-9ED1-B41E4355D7CD}" type="pres">
      <dgm:prSet presAssocID="{D2DF326F-EBF2-4E7E-8256-BB80E9AD4A29}" presName="composite" presStyleCnt="0"/>
      <dgm:spPr/>
    </dgm:pt>
    <dgm:pt modelId="{F7784933-386B-4B20-AB4E-ABD386C42619}" type="pres">
      <dgm:prSet presAssocID="{D2DF326F-EBF2-4E7E-8256-BB80E9AD4A29}" presName="parTx" presStyleLbl="alignNode1" presStyleIdx="1" presStyleCnt="3">
        <dgm:presLayoutVars>
          <dgm:chMax val="0"/>
          <dgm:chPref val="0"/>
          <dgm:bulletEnabled val="1"/>
        </dgm:presLayoutVars>
      </dgm:prSet>
      <dgm:spPr/>
    </dgm:pt>
    <dgm:pt modelId="{C0B10BF2-5874-442E-A30B-2D493C4AC1DA}" type="pres">
      <dgm:prSet presAssocID="{D2DF326F-EBF2-4E7E-8256-BB80E9AD4A29}" presName="desTx" presStyleLbl="alignAccFollowNode1" presStyleIdx="1" presStyleCnt="3">
        <dgm:presLayoutVars>
          <dgm:bulletEnabled val="1"/>
        </dgm:presLayoutVars>
      </dgm:prSet>
      <dgm:spPr/>
    </dgm:pt>
    <dgm:pt modelId="{C225C4B0-F226-4AFE-BA51-F5DE79338FE3}" type="pres">
      <dgm:prSet presAssocID="{EA90C8D2-CC77-46B3-AA11-0C14360EA823}" presName="space" presStyleCnt="0"/>
      <dgm:spPr/>
    </dgm:pt>
    <dgm:pt modelId="{1268EC74-5D3B-45DF-8A3A-FD69087CAFFE}" type="pres">
      <dgm:prSet presAssocID="{7A4A0C8C-1D80-4910-9502-7887F2EFD635}" presName="composite" presStyleCnt="0"/>
      <dgm:spPr/>
    </dgm:pt>
    <dgm:pt modelId="{7FD286E0-D37D-46EE-898A-5B007A4D7D3C}" type="pres">
      <dgm:prSet presAssocID="{7A4A0C8C-1D80-4910-9502-7887F2EFD635}" presName="parTx" presStyleLbl="alignNode1" presStyleIdx="2" presStyleCnt="3">
        <dgm:presLayoutVars>
          <dgm:chMax val="0"/>
          <dgm:chPref val="0"/>
          <dgm:bulletEnabled val="1"/>
        </dgm:presLayoutVars>
      </dgm:prSet>
      <dgm:spPr/>
    </dgm:pt>
    <dgm:pt modelId="{22F61FF1-85F1-48F8-A244-71608B243E8B}" type="pres">
      <dgm:prSet presAssocID="{7A4A0C8C-1D80-4910-9502-7887F2EFD635}" presName="desTx" presStyleLbl="alignAccFollowNode1" presStyleIdx="2" presStyleCnt="3">
        <dgm:presLayoutVars>
          <dgm:bulletEnabled val="1"/>
        </dgm:presLayoutVars>
      </dgm:prSet>
      <dgm:spPr/>
    </dgm:pt>
  </dgm:ptLst>
  <dgm:cxnLst>
    <dgm:cxn modelId="{E37A7A02-3434-48E8-BCBD-4022E41D0607}" type="presOf" srcId="{DAEE233E-F91C-44AF-B4BD-FF0528A9B47A}" destId="{22F61FF1-85F1-48F8-A244-71608B243E8B}" srcOrd="0" destOrd="0" presId="urn:microsoft.com/office/officeart/2005/8/layout/hList1"/>
    <dgm:cxn modelId="{8EC7980A-A3B4-4E13-9561-85489EC44D95}" type="presOf" srcId="{38DDC9A5-8620-49FD-85D9-0B88E8B803C9}" destId="{C0B10BF2-5874-442E-A30B-2D493C4AC1DA}" srcOrd="0" destOrd="0" presId="urn:microsoft.com/office/officeart/2005/8/layout/hList1"/>
    <dgm:cxn modelId="{2546F813-B781-40B6-8DC5-9D16A6B3127B}" srcId="{D2DF326F-EBF2-4E7E-8256-BB80E9AD4A29}" destId="{38DDC9A5-8620-49FD-85D9-0B88E8B803C9}" srcOrd="0" destOrd="0" parTransId="{91337164-1E9E-4EBF-AC95-ACD0B47B7DE2}" sibTransId="{1BB75C4D-0250-4A86-8306-2DFB9A7B9FFD}"/>
    <dgm:cxn modelId="{6949631D-518C-4B4E-9020-903A6F55F5CA}" srcId="{8CB8E78A-A351-4395-B362-09D2621381FE}" destId="{7A4A0C8C-1D80-4910-9502-7887F2EFD635}" srcOrd="2" destOrd="0" parTransId="{E8A057C8-9C9C-4FE9-9F38-1812E786D6B3}" sibTransId="{E7537469-A2E3-46C1-8914-0BCFF77550F0}"/>
    <dgm:cxn modelId="{E7256C40-586E-4C73-8C8A-3159192F9CC5}" srcId="{5AA741D9-05C3-4211-85CD-DB4F699D8B36}" destId="{014898E0-7551-4D69-9612-6407128F9117}" srcOrd="0" destOrd="0" parTransId="{085DB5A9-57ED-40F1-977E-8675681E090B}" sibTransId="{2FCCA4CE-23B6-455A-8408-48170BA31F75}"/>
    <dgm:cxn modelId="{CB19454B-3926-46E1-9684-8AEF27EBC230}" srcId="{7A4A0C8C-1D80-4910-9502-7887F2EFD635}" destId="{B68FB809-6F2B-43CF-8B22-E9669D42F036}" srcOrd="1" destOrd="0" parTransId="{4EDF5F5F-5DD6-48FB-8439-8EECCDEAF465}" sibTransId="{5C257F4A-DE77-4CDB-8644-E5A81E668496}"/>
    <dgm:cxn modelId="{B8EF5B7C-0B99-4B13-AB85-8BC850BE5EF1}" type="presOf" srcId="{8CB8E78A-A351-4395-B362-09D2621381FE}" destId="{4A8EAABD-DF9E-4FAE-A506-6248FAB44276}" srcOrd="0" destOrd="0" presId="urn:microsoft.com/office/officeart/2005/8/layout/hList1"/>
    <dgm:cxn modelId="{C5218A7C-F399-47DB-BC20-E5FD5FAD8173}" type="presOf" srcId="{014898E0-7551-4D69-9612-6407128F9117}" destId="{4693A139-C667-4F21-9695-9F4920B6333A}" srcOrd="0" destOrd="0" presId="urn:microsoft.com/office/officeart/2005/8/layout/hList1"/>
    <dgm:cxn modelId="{CB93A492-D704-4EAD-BED8-A3005C9F75BC}" type="presOf" srcId="{D2DF326F-EBF2-4E7E-8256-BB80E9AD4A29}" destId="{F7784933-386B-4B20-AB4E-ABD386C42619}" srcOrd="0" destOrd="0" presId="urn:microsoft.com/office/officeart/2005/8/layout/hList1"/>
    <dgm:cxn modelId="{5997FFA0-E003-4EB1-BB9B-6CC05A171E84}" type="presOf" srcId="{60637BEA-00C3-4AE3-B448-C9C970E0EA76}" destId="{4693A139-C667-4F21-9695-9F4920B6333A}" srcOrd="0" destOrd="1" presId="urn:microsoft.com/office/officeart/2005/8/layout/hList1"/>
    <dgm:cxn modelId="{795584A5-0CDC-4C52-9481-BE4CB9D66D19}" srcId="{7A4A0C8C-1D80-4910-9502-7887F2EFD635}" destId="{DAEE233E-F91C-44AF-B4BD-FF0528A9B47A}" srcOrd="0" destOrd="0" parTransId="{9D000043-2876-4A53-A9A9-B30CC2E626F9}" sibTransId="{6A7270DA-31F2-4B82-B86A-CABDEF2405C3}"/>
    <dgm:cxn modelId="{E5112AA6-EDDA-433D-99CD-F4B021BF1565}" srcId="{8CB8E78A-A351-4395-B362-09D2621381FE}" destId="{5AA741D9-05C3-4211-85CD-DB4F699D8B36}" srcOrd="0" destOrd="0" parTransId="{AE59F2E6-23EF-4140-8E28-B26F32517D4D}" sibTransId="{63BAAFEA-BE2E-43D6-B180-53A7F8CABF76}"/>
    <dgm:cxn modelId="{FF8901AF-5A2D-4DC3-A37B-1F12C476249E}" type="presOf" srcId="{82D83716-5CE7-4EA4-96DD-DDC45B79673B}" destId="{C0B10BF2-5874-442E-A30B-2D493C4AC1DA}" srcOrd="0" destOrd="2" presId="urn:microsoft.com/office/officeart/2005/8/layout/hList1"/>
    <dgm:cxn modelId="{7FED0AAF-EC3D-4413-A621-50401E47257A}" srcId="{5AA741D9-05C3-4211-85CD-DB4F699D8B36}" destId="{60637BEA-00C3-4AE3-B448-C9C970E0EA76}" srcOrd="1" destOrd="0" parTransId="{76FE511A-82D1-4ED2-A1D2-230BBB31A8F1}" sibTransId="{A491C7C5-C962-4C63-8ED2-8BDAAE8E47DF}"/>
    <dgm:cxn modelId="{1BED54C5-13CE-4AFD-9D36-D7D31A9F32EE}" type="presOf" srcId="{8E4E585B-98C3-4797-BCA6-6D0334A93354}" destId="{C0B10BF2-5874-442E-A30B-2D493C4AC1DA}" srcOrd="0" destOrd="1" presId="urn:microsoft.com/office/officeart/2005/8/layout/hList1"/>
    <dgm:cxn modelId="{65606DCB-FA43-4CFF-8154-F18BE1507CB7}" type="presOf" srcId="{5AA741D9-05C3-4211-85CD-DB4F699D8B36}" destId="{E0F84B58-24D6-4DBC-939E-88BF3CBB8F5C}" srcOrd="0" destOrd="0" presId="urn:microsoft.com/office/officeart/2005/8/layout/hList1"/>
    <dgm:cxn modelId="{657AFAD3-A891-4540-8A24-C1A0DC659458}" srcId="{8CB8E78A-A351-4395-B362-09D2621381FE}" destId="{D2DF326F-EBF2-4E7E-8256-BB80E9AD4A29}" srcOrd="1" destOrd="0" parTransId="{242EB5F6-3921-4537-9569-92F9D9ECD546}" sibTransId="{EA90C8D2-CC77-46B3-AA11-0C14360EA823}"/>
    <dgm:cxn modelId="{D98AC0E0-078A-48EB-A8C4-C4C1E6E025E9}" type="presOf" srcId="{B68FB809-6F2B-43CF-8B22-E9669D42F036}" destId="{22F61FF1-85F1-48F8-A244-71608B243E8B}" srcOrd="0" destOrd="1" presId="urn:microsoft.com/office/officeart/2005/8/layout/hList1"/>
    <dgm:cxn modelId="{7BC174E9-9E56-472E-9C30-FD4412D838B3}" srcId="{D2DF326F-EBF2-4E7E-8256-BB80E9AD4A29}" destId="{8E4E585B-98C3-4797-BCA6-6D0334A93354}" srcOrd="1" destOrd="0" parTransId="{3EDBD497-BFD5-4DE9-AA1B-C3EB26C9104D}" sibTransId="{BEBD9F79-CE03-48F3-BB38-7B877EA080B1}"/>
    <dgm:cxn modelId="{100BB4F5-2E91-4F70-8765-AC7EACFA9198}" type="presOf" srcId="{7A4A0C8C-1D80-4910-9502-7887F2EFD635}" destId="{7FD286E0-D37D-46EE-898A-5B007A4D7D3C}" srcOrd="0" destOrd="0" presId="urn:microsoft.com/office/officeart/2005/8/layout/hList1"/>
    <dgm:cxn modelId="{A45658FB-C683-433D-8284-B7ED971C6555}" srcId="{D2DF326F-EBF2-4E7E-8256-BB80E9AD4A29}" destId="{82D83716-5CE7-4EA4-96DD-DDC45B79673B}" srcOrd="2" destOrd="0" parTransId="{2EB154DB-CB31-4BA3-91A2-5D87ED02C32B}" sibTransId="{B640743A-8462-45C8-B35A-086CF590248B}"/>
    <dgm:cxn modelId="{C9C9204F-D429-4F34-8460-35F42F75F509}" type="presParOf" srcId="{4A8EAABD-DF9E-4FAE-A506-6248FAB44276}" destId="{2D892F5C-50B6-4244-A87F-56157844AC25}" srcOrd="0" destOrd="0" presId="urn:microsoft.com/office/officeart/2005/8/layout/hList1"/>
    <dgm:cxn modelId="{73901104-A175-484E-93C5-C99D828E964F}" type="presParOf" srcId="{2D892F5C-50B6-4244-A87F-56157844AC25}" destId="{E0F84B58-24D6-4DBC-939E-88BF3CBB8F5C}" srcOrd="0" destOrd="0" presId="urn:microsoft.com/office/officeart/2005/8/layout/hList1"/>
    <dgm:cxn modelId="{21E8842B-9A3F-400F-837A-BCDCA71835FD}" type="presParOf" srcId="{2D892F5C-50B6-4244-A87F-56157844AC25}" destId="{4693A139-C667-4F21-9695-9F4920B6333A}" srcOrd="1" destOrd="0" presId="urn:microsoft.com/office/officeart/2005/8/layout/hList1"/>
    <dgm:cxn modelId="{35816B9E-B18B-4AB8-A916-9DB95D3843D5}" type="presParOf" srcId="{4A8EAABD-DF9E-4FAE-A506-6248FAB44276}" destId="{2C47ED51-8610-497F-AA72-F471682B1D7B}" srcOrd="1" destOrd="0" presId="urn:microsoft.com/office/officeart/2005/8/layout/hList1"/>
    <dgm:cxn modelId="{FF1ABF78-092F-4907-A503-500CC6C4B5AF}" type="presParOf" srcId="{4A8EAABD-DF9E-4FAE-A506-6248FAB44276}" destId="{65BD9264-7CE3-45B7-9ED1-B41E4355D7CD}" srcOrd="2" destOrd="0" presId="urn:microsoft.com/office/officeart/2005/8/layout/hList1"/>
    <dgm:cxn modelId="{F20953A8-89C2-42C2-A51A-E7DEA61E97F1}" type="presParOf" srcId="{65BD9264-7CE3-45B7-9ED1-B41E4355D7CD}" destId="{F7784933-386B-4B20-AB4E-ABD386C42619}" srcOrd="0" destOrd="0" presId="urn:microsoft.com/office/officeart/2005/8/layout/hList1"/>
    <dgm:cxn modelId="{FFB242B9-2345-43D9-9244-51DC900A7795}" type="presParOf" srcId="{65BD9264-7CE3-45B7-9ED1-B41E4355D7CD}" destId="{C0B10BF2-5874-442E-A30B-2D493C4AC1DA}" srcOrd="1" destOrd="0" presId="urn:microsoft.com/office/officeart/2005/8/layout/hList1"/>
    <dgm:cxn modelId="{54B811D6-3FC6-4DF8-8132-78501541EAE2}" type="presParOf" srcId="{4A8EAABD-DF9E-4FAE-A506-6248FAB44276}" destId="{C225C4B0-F226-4AFE-BA51-F5DE79338FE3}" srcOrd="3" destOrd="0" presId="urn:microsoft.com/office/officeart/2005/8/layout/hList1"/>
    <dgm:cxn modelId="{3DB64AA9-AB07-4AFC-B0D9-9335E91D02CA}" type="presParOf" srcId="{4A8EAABD-DF9E-4FAE-A506-6248FAB44276}" destId="{1268EC74-5D3B-45DF-8A3A-FD69087CAFFE}" srcOrd="4" destOrd="0" presId="urn:microsoft.com/office/officeart/2005/8/layout/hList1"/>
    <dgm:cxn modelId="{D5BA5447-5B6B-48F7-BCA7-822FCE87E4EE}" type="presParOf" srcId="{1268EC74-5D3B-45DF-8A3A-FD69087CAFFE}" destId="{7FD286E0-D37D-46EE-898A-5B007A4D7D3C}" srcOrd="0" destOrd="0" presId="urn:microsoft.com/office/officeart/2005/8/layout/hList1"/>
    <dgm:cxn modelId="{AA275D99-D6D0-4F08-B86D-5E82168F5568}" type="presParOf" srcId="{1268EC74-5D3B-45DF-8A3A-FD69087CAFFE}" destId="{22F61FF1-85F1-48F8-A244-71608B243E8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84B58-24D6-4DBC-939E-88BF3CBB8F5C}">
      <dsp:nvSpPr>
        <dsp:cNvPr id="0" name=""/>
        <dsp:cNvSpPr/>
      </dsp:nvSpPr>
      <dsp:spPr>
        <a:xfrm>
          <a:off x="3174"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174" y="282797"/>
        <a:ext cx="3094818" cy="1237927"/>
      </dsp:txXfrm>
    </dsp:sp>
    <dsp:sp modelId="{4693A139-C667-4F21-9695-9F4920B6333A}">
      <dsp:nvSpPr>
        <dsp:cNvPr id="0" name=""/>
        <dsp:cNvSpPr/>
      </dsp:nvSpPr>
      <dsp:spPr>
        <a:xfrm>
          <a:off x="3174"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 2017</a:t>
          </a:r>
        </a:p>
        <a:p>
          <a:pPr marL="285750" lvl="1" indent="-285750" algn="l" defTabSz="1244600">
            <a:lnSpc>
              <a:spcPct val="90000"/>
            </a:lnSpc>
            <a:spcBef>
              <a:spcPct val="0"/>
            </a:spcBef>
            <a:spcAft>
              <a:spcPct val="15000"/>
            </a:spcAft>
            <a:buChar char="•"/>
          </a:pPr>
          <a:r>
            <a:rPr lang="en-US" sz="2800" kern="1200" dirty="0">
              <a:latin typeface="+mj-lt"/>
            </a:rPr>
            <a:t>Visual Studio Code</a:t>
          </a:r>
        </a:p>
      </dsp:txBody>
      <dsp:txXfrm>
        <a:off x="3174" y="1520725"/>
        <a:ext cx="3094818" cy="3122437"/>
      </dsp:txXfrm>
    </dsp:sp>
    <dsp:sp modelId="{F7784933-386B-4B20-AB4E-ABD386C42619}">
      <dsp:nvSpPr>
        <dsp:cNvPr id="0" name=""/>
        <dsp:cNvSpPr/>
      </dsp:nvSpPr>
      <dsp:spPr>
        <a:xfrm>
          <a:off x="3531267"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531267" y="282797"/>
        <a:ext cx="3094818" cy="1237927"/>
      </dsp:txXfrm>
    </dsp:sp>
    <dsp:sp modelId="{C0B10BF2-5874-442E-A30B-2D493C4AC1DA}">
      <dsp:nvSpPr>
        <dsp:cNvPr id="0" name=""/>
        <dsp:cNvSpPr/>
      </dsp:nvSpPr>
      <dsp:spPr>
        <a:xfrm>
          <a:off x="3531267"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a:t>
          </a:r>
        </a:p>
        <a:p>
          <a:pPr marL="285750" lvl="1" indent="-285750" algn="l" defTabSz="1244600">
            <a:lnSpc>
              <a:spcPct val="90000"/>
            </a:lnSpc>
            <a:spcBef>
              <a:spcPct val="0"/>
            </a:spcBef>
            <a:spcAft>
              <a:spcPct val="15000"/>
            </a:spcAft>
            <a:buChar char="•"/>
          </a:pPr>
          <a:r>
            <a:rPr lang="en-US" sz="2800" kern="120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n-US" sz="2800" kern="1200" dirty="0">
              <a:latin typeface="+mj-lt"/>
            </a:rPr>
            <a:t> editors: Sublime Text, Atom, etc.</a:t>
          </a:r>
        </a:p>
      </dsp:txBody>
      <dsp:txXfrm>
        <a:off x="3531267" y="1520725"/>
        <a:ext cx="3094818" cy="3122437"/>
      </dsp:txXfrm>
    </dsp:sp>
    <dsp:sp modelId="{7FD286E0-D37D-46EE-898A-5B007A4D7D3C}">
      <dsp:nvSpPr>
        <dsp:cNvPr id="0" name=""/>
        <dsp:cNvSpPr/>
      </dsp:nvSpPr>
      <dsp:spPr>
        <a:xfrm>
          <a:off x="7059361"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7059361" y="282797"/>
        <a:ext cx="3094818" cy="1237927"/>
      </dsp:txXfrm>
    </dsp:sp>
    <dsp:sp modelId="{22F61FF1-85F1-48F8-A244-71608B243E8B}">
      <dsp:nvSpPr>
        <dsp:cNvPr id="0" name=""/>
        <dsp:cNvSpPr/>
      </dsp:nvSpPr>
      <dsp:spPr>
        <a:xfrm>
          <a:off x="7059361"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s-AR" sz="2800" kern="1200" noProof="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s-AR" sz="2800" kern="1200" noProof="0" dirty="0">
              <a:latin typeface="+mj-lt"/>
            </a:rPr>
            <a:t> </a:t>
          </a:r>
          <a:r>
            <a:rPr lang="en-US" sz="2800" kern="1200" dirty="0">
              <a:latin typeface="+mj-lt"/>
            </a:rPr>
            <a:t>editors</a:t>
          </a:r>
          <a:r>
            <a:rPr lang="es-AR" sz="2800" kern="1200" noProof="0" dirty="0">
              <a:latin typeface="+mj-lt"/>
            </a:rPr>
            <a:t>: Vi, Emacs, Atom, etc.</a:t>
          </a:r>
        </a:p>
      </dsp:txBody>
      <dsp:txXfrm>
        <a:off x="7059361" y="1520725"/>
        <a:ext cx="3094818" cy="312243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10/30/2018</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10/30/2018</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518">
              <a:buFont typeface="Arial" panose="020B0604020202020204" pitchFamily="34" charset="0"/>
              <a:buChar char="•"/>
            </a:pPr>
            <a:r>
              <a:rPr lang="en-US" b="1" kern="0" baseline="0" dirty="0">
                <a:solidFill>
                  <a:srgbClr val="000000"/>
                </a:solidFill>
                <a:latin typeface="Segoe UI"/>
              </a:rPr>
              <a:t>No better time to be a .NET developer </a:t>
            </a:r>
            <a:r>
              <a:rPr lang="en-US" kern="0" baseline="0" dirty="0">
                <a:solidFill>
                  <a:srgbClr val="000000"/>
                </a:solidFill>
                <a:latin typeface="Segoe UI"/>
              </a:rPr>
              <a:t>– you have more scenarios at your finger tips than ever, using the technology you love and make you productive. You can literally build any app for any device for any platform with .NET.</a:t>
            </a:r>
          </a:p>
          <a:p>
            <a:pPr marL="0" lvl="0" indent="0">
              <a:buFont typeface="Arial" panose="020B0604020202020204" pitchFamily="34" charset="0"/>
              <a:buNone/>
            </a:pPr>
            <a:endParaRPr lang="en-US" dirty="0"/>
          </a:p>
          <a:p>
            <a:pPr marL="171450" indent="-171450" defTabSz="931518">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10/30/2018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7872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10/30/2018 12:01</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123238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.NET Execution Environment (DNX) is a software development kit (SDK) and runtime environment that has everything you need to build and run .NET applications for Windows, Mac and Linux. It provides a host process, CLR hosting logic and managed entry point discovery. DNX was built for running cross-platform ASP.NET Web applications, but it can run other types of .NET applications, too, such as cross-platform console apps</a:t>
            </a:r>
            <a:endParaRPr lang="es-AR"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7D0B03-2B96-44BF-8EB4-FB3E0C96AF75}" type="datetime1">
              <a:rPr lang="en-US" smtClean="0"/>
              <a:t>10/30/2018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12</a:t>
            </a:fld>
            <a:endParaRPr lang="en-US" dirty="0"/>
          </a:p>
        </p:txBody>
      </p:sp>
    </p:spTree>
    <p:extLst>
      <p:ext uri="{BB962C8B-B14F-4D97-AF65-F5344CB8AC3E}">
        <p14:creationId xmlns:p14="http://schemas.microsoft.com/office/powerpoint/2010/main" val="424441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10/30/2018 12:02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55181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10/30/2018 12:02</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104746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73FC11-0A8E-46E6-99B5-FEEF3BC64EDA}" type="datetime1">
              <a:rPr lang="en-US" smtClean="0"/>
              <a:t>10/30/2018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20</a:t>
            </a:fld>
            <a:endParaRPr lang="en-US" dirty="0"/>
          </a:p>
        </p:txBody>
      </p:sp>
    </p:spTree>
    <p:extLst>
      <p:ext uri="{BB962C8B-B14F-4D97-AF65-F5344CB8AC3E}">
        <p14:creationId xmlns:p14="http://schemas.microsoft.com/office/powerpoint/2010/main" val="980149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8C482AD-3388-4C1E-92FA-AE614C91732E}" type="datetime1">
              <a:rPr lang="en-US" smtClean="0"/>
              <a:t>10/30/2018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21</a:t>
            </a:fld>
            <a:endParaRPr lang="en-US" dirty="0"/>
          </a:p>
        </p:txBody>
      </p:sp>
    </p:spTree>
    <p:extLst>
      <p:ext uri="{BB962C8B-B14F-4D97-AF65-F5344CB8AC3E}">
        <p14:creationId xmlns:p14="http://schemas.microsoft.com/office/powerpoint/2010/main" val="389742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391309-B5C6-4642-BA4C-1F106F0087CC}" type="datetime1">
              <a:rPr lang="en-US" smtClean="0"/>
              <a:t>10/30/2018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22</a:t>
            </a:fld>
            <a:endParaRPr lang="en-US" dirty="0"/>
          </a:p>
        </p:txBody>
      </p:sp>
    </p:spTree>
    <p:extLst>
      <p:ext uri="{BB962C8B-B14F-4D97-AF65-F5344CB8AC3E}">
        <p14:creationId xmlns:p14="http://schemas.microsoft.com/office/powerpoint/2010/main" val="4113385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10/30/2018 12:02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3559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10/30/2018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751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fld id="{0BF20BA8-12AF-476D-99B2-894C09A4EE62}" type="slidenum">
              <a:rPr lang="en-GB" smtClean="0"/>
              <a:t>25</a:t>
            </a:fld>
            <a:endParaRPr lang="en-GB"/>
          </a:p>
        </p:txBody>
      </p:sp>
    </p:spTree>
    <p:extLst>
      <p:ext uri="{BB962C8B-B14F-4D97-AF65-F5344CB8AC3E}">
        <p14:creationId xmlns:p14="http://schemas.microsoft.com/office/powerpoint/2010/main" val="21919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128258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10/30/2018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37534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10/30/2018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7439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D95AEB8-CEAF-42E1-88AE-9566B899EFF9}"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10/30/2018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706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10/30/2018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0263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B07A3AA4-E735-44C5-88C1-6B0F6288FC71}" type="slidenum">
              <a:rPr lang="en-US" smtClean="0"/>
              <a:pPr/>
              <a:t>43</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extLst>
      <p:ext uri="{BB962C8B-B14F-4D97-AF65-F5344CB8AC3E}">
        <p14:creationId xmlns:p14="http://schemas.microsoft.com/office/powerpoint/2010/main" val="492843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53</a:t>
            </a:fld>
            <a:endParaRPr lang="en-US"/>
          </a:p>
        </p:txBody>
      </p:sp>
    </p:spTree>
    <p:extLst>
      <p:ext uri="{BB962C8B-B14F-4D97-AF65-F5344CB8AC3E}">
        <p14:creationId xmlns:p14="http://schemas.microsoft.com/office/powerpoint/2010/main" val="1974311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54</a:t>
            </a:fld>
            <a:endParaRPr lang="en-US"/>
          </a:p>
        </p:txBody>
      </p:sp>
    </p:spTree>
    <p:extLst>
      <p:ext uri="{BB962C8B-B14F-4D97-AF65-F5344CB8AC3E}">
        <p14:creationId xmlns:p14="http://schemas.microsoft.com/office/powerpoint/2010/main" val="4269326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55</a:t>
            </a:fld>
            <a:endParaRPr lang="en-US"/>
          </a:p>
        </p:txBody>
      </p:sp>
    </p:spTree>
    <p:extLst>
      <p:ext uri="{BB962C8B-B14F-4D97-AF65-F5344CB8AC3E}">
        <p14:creationId xmlns:p14="http://schemas.microsoft.com/office/powerpoint/2010/main" val="814875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FCBF2E3-D6D5-49E3-97EE-9A4BBAC05685}" type="datetime1">
              <a:rPr lang="en-US" smtClean="0"/>
              <a:t>10/30/2018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56</a:t>
            </a:fld>
            <a:endParaRPr lang="en-US" dirty="0"/>
          </a:p>
        </p:txBody>
      </p:sp>
    </p:spTree>
    <p:extLst>
      <p:ext uri="{BB962C8B-B14F-4D97-AF65-F5344CB8AC3E}">
        <p14:creationId xmlns:p14="http://schemas.microsoft.com/office/powerpoint/2010/main" val="2683831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10/30/2018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7245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518">
              <a:buFont typeface="Arial" panose="020B0604020202020204" pitchFamily="34" charset="0"/>
              <a:buChar char="•"/>
            </a:pPr>
            <a:r>
              <a:rPr lang="en-US" b="1" kern="0" baseline="0" dirty="0">
                <a:solidFill>
                  <a:srgbClr val="000000"/>
                </a:solidFill>
                <a:latin typeface="Segoe UI"/>
              </a:rPr>
              <a:t>No better time to be a .NET developer </a:t>
            </a:r>
            <a:r>
              <a:rPr lang="en-US" kern="0" baseline="0" dirty="0">
                <a:solidFill>
                  <a:srgbClr val="000000"/>
                </a:solidFill>
                <a:latin typeface="Segoe UI"/>
              </a:rPr>
              <a:t>– you have more scenarios at your finger tips than ever, using the technology you love and make you productive. You can literally build any app for any device for any platform with .NET.</a:t>
            </a:r>
          </a:p>
          <a:p>
            <a:pPr marL="0" lvl="0" indent="0">
              <a:buFont typeface="Arial" panose="020B0604020202020204" pitchFamily="34" charset="0"/>
              <a:buNone/>
            </a:pPr>
            <a:endParaRPr lang="en-US" dirty="0"/>
          </a:p>
          <a:p>
            <a:pPr marL="171450" indent="-171450" defTabSz="931518">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10/30/2018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53111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10/30/2018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7518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10/30/2018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25842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C482AD-3388-4C1E-92FA-AE614C91732E}"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10/30/2018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127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10/30/2018 12:02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52534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5137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74</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10/30/2018 12:03</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7337546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10/30/2018 12:02</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75</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3275782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10/30/2018 12:02</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76</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18053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pPr defTabSz="931518"/>
            <a:endParaRPr lang="en-US" kern="0" dirty="0">
              <a:solidFill>
                <a:srgbClr val="000000"/>
              </a:solidFill>
              <a:latin typeface="Segoe UI"/>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6C57BE-ADFB-4D6B-8A59-F41CC65A0C6D}"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10/30/2018</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58167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Description (“what is the .NET Foundation”)</a:t>
            </a:r>
            <a:endParaRPr lang="en-US" sz="12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Segoe UI Light" pitchFamily="34" charset="0"/>
                <a:ea typeface="+mn-ea"/>
                <a:cs typeface="+mn-cs"/>
              </a:rPr>
              <a:t>The .NET Foundation is an independent organization created to foster open development and collaboration around the growing collection of open source technologies for.NET. It will serve as a forum for commercial and community developers alike with a set of practices and processes that strengthen the future of the .NET ecosystem. </a:t>
            </a:r>
          </a:p>
          <a:p>
            <a:endParaRPr lang="en-US" sz="1200"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Story telling (“why the .NET Foundation”)</a:t>
            </a:r>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In 2012 we announced how some key components of .NET such as ASP.NET MVC or Entity Framework embraced a new development process that was more transparent, open, and community driven. Since then, Microsoft has</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received great feedback from you. Increasing our investments in .NET, while opening the process to the community has allowed .NET to innovate faster</a:t>
            </a:r>
            <a:r>
              <a:rPr lang="en-US" sz="1200" kern="1200" baseline="0" dirty="0">
                <a:solidFill>
                  <a:schemeClr val="tx1"/>
                </a:solidFill>
                <a:effectLst/>
                <a:latin typeface="Segoe UI Light" pitchFamily="34" charset="0"/>
                <a:ea typeface="+mn-ea"/>
                <a:cs typeface="+mn-cs"/>
              </a:rPr>
              <a:t> with feedback and contributions</a:t>
            </a:r>
            <a:r>
              <a:rPr lang="en-US" sz="1200" kern="1200" dirty="0">
                <a:solidFill>
                  <a:schemeClr val="tx1"/>
                </a:solidFill>
                <a:effectLst/>
                <a:latin typeface="Segoe UI Light" pitchFamily="34" charset="0"/>
                <a:ea typeface="+mn-ea"/>
                <a:cs typeface="+mn-cs"/>
              </a:rPr>
              <a:t>. With the .NET Foundation we want to extend this new development model to be the norm for .NET and not the exception. We want to make sure that .NET projects (both from Microsoft and from other companies and individual contributors) have a place that provides the mechanisms to promote the openness, community participation</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and rapid innovation to build the next generation of the .NET ecosystem.</a:t>
            </a:r>
          </a:p>
          <a:p>
            <a:endParaRPr lang="en-US" sz="1200" kern="1200" dirty="0">
              <a:solidFill>
                <a:schemeClr val="tx1"/>
              </a:solidFill>
              <a:effectLst/>
              <a:latin typeface="Segoe UI Light" pitchFamily="34" charset="0"/>
              <a:ea typeface="+mn-ea"/>
              <a:cs typeface="+mn-cs"/>
            </a:endParaRPr>
          </a:p>
          <a:p>
            <a:endParaRPr lang="en-US" sz="1200" b="1"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Messaging pillars (“what are the top three things I need to know about the .NET Foundation”)</a:t>
            </a:r>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It opens the development process for .NET: </a:t>
            </a:r>
            <a:r>
              <a:rPr lang="en-US" sz="1200" kern="1200" dirty="0">
                <a:solidFill>
                  <a:schemeClr val="tx1"/>
                </a:solidFill>
                <a:effectLst/>
                <a:latin typeface="Segoe UI Light" pitchFamily="34" charset="0"/>
                <a:ea typeface="+mn-ea"/>
                <a:cs typeface="+mn-cs"/>
              </a:rPr>
              <a:t>The .NET Foundation brings into one common umbrella existing and new relevant open source projects for the .NET platform, such as ASP.NET, Entity Framework and the recently added .NET Compiler Platform (“Roslyn”). The .NET Foundation will provide the frame for making this the norm moving forward, so more and more components and libraries of .NET are using an</a:t>
            </a:r>
            <a:r>
              <a:rPr lang="en-US" sz="1200" kern="1200" baseline="0" dirty="0">
                <a:solidFill>
                  <a:schemeClr val="tx1"/>
                </a:solidFill>
                <a:effectLst/>
                <a:latin typeface="Segoe UI Light" pitchFamily="34" charset="0"/>
                <a:ea typeface="+mn-ea"/>
                <a:cs typeface="+mn-cs"/>
              </a:rPr>
              <a:t> open process that is transparent and welcomes your participation.</a:t>
            </a:r>
            <a:endParaRPr lang="en-US" sz="12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Segoe UI Light" pitchFamily="34" charset="0"/>
                <a:ea typeface="+mn-ea"/>
                <a:cs typeface="+mn-cs"/>
              </a:rPr>
              <a:t>It encourages customers, partners and the broader community to participate: </a:t>
            </a:r>
            <a:r>
              <a:rPr lang="en-US" sz="1200" kern="1200" dirty="0">
                <a:solidFill>
                  <a:schemeClr val="tx1"/>
                </a:solidFill>
                <a:effectLst/>
                <a:latin typeface="Segoe UI Light" pitchFamily="34" charset="0"/>
                <a:ea typeface="+mn-ea"/>
                <a:cs typeface="+mn-cs"/>
              </a:rPr>
              <a:t>The .NET Foundation will foster the involvement and direct code contributions from the community, both through its board members, advisory council, technical</a:t>
            </a:r>
            <a:r>
              <a:rPr lang="en-US" sz="1200" kern="1200" baseline="0" dirty="0">
                <a:solidFill>
                  <a:schemeClr val="tx1"/>
                </a:solidFill>
                <a:effectLst/>
                <a:latin typeface="Segoe UI Light" pitchFamily="34" charset="0"/>
                <a:ea typeface="+mn-ea"/>
                <a:cs typeface="+mn-cs"/>
              </a:rPr>
              <a:t> steering group,</a:t>
            </a:r>
            <a:r>
              <a:rPr lang="en-US" sz="1200" kern="1200" dirty="0">
                <a:solidFill>
                  <a:schemeClr val="tx1"/>
                </a:solidFill>
                <a:effectLst/>
                <a:latin typeface="Segoe UI Light" pitchFamily="34" charset="0"/>
                <a:ea typeface="+mn-ea"/>
                <a:cs typeface="+mn-cs"/>
              </a:rPr>
              <a:t> as well as directly from individual developers, through an open and transparent governance model that strengthens the future </a:t>
            </a:r>
            <a:r>
              <a:rPr lang="en-US" sz="1200" kern="1200" baseline="0" dirty="0">
                <a:solidFill>
                  <a:schemeClr val="tx1"/>
                </a:solidFill>
                <a:effectLst/>
                <a:latin typeface="Segoe UI Light" pitchFamily="34" charset="0"/>
                <a:ea typeface="+mn-ea"/>
                <a:cs typeface="+mn-cs"/>
              </a:rPr>
              <a:t>of .NET.</a:t>
            </a:r>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It promotes innovation by a vibrant partner ecosystem and open source community: </a:t>
            </a:r>
            <a:r>
              <a:rPr lang="en-US" sz="1200" kern="1200" dirty="0">
                <a:solidFill>
                  <a:schemeClr val="tx1"/>
                </a:solidFill>
                <a:effectLst/>
                <a:latin typeface="Segoe UI Light" pitchFamily="34" charset="0"/>
                <a:ea typeface="+mn-ea"/>
                <a:cs typeface="+mn-cs"/>
              </a:rPr>
              <a:t>The .NET Foundation will promote commercial partners and open source developers to build solutions that leverage the platform openness to provide additional innovation to .NET developers. This includes extending .NET to other platforms, extending Visual Studio to create new experiences, providing additional tools or extending the framework and libraries with new capabilities.</a:t>
            </a:r>
          </a:p>
          <a:p>
            <a:pPr marL="171450" lvl="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200" b="1" kern="1200" dirty="0">
                <a:solidFill>
                  <a:schemeClr val="tx1"/>
                </a:solidFill>
                <a:effectLst/>
                <a:latin typeface="Segoe UI Light" pitchFamily="34" charset="0"/>
                <a:ea typeface="+mn-ea"/>
                <a:cs typeface="+mn-cs"/>
              </a:rPr>
              <a:t>Call</a:t>
            </a:r>
            <a:r>
              <a:rPr lang="en-US" sz="1200" b="1" kern="1200" baseline="0" dirty="0">
                <a:solidFill>
                  <a:schemeClr val="tx1"/>
                </a:solidFill>
                <a:effectLst/>
                <a:latin typeface="Segoe UI Light" pitchFamily="34" charset="0"/>
                <a:ea typeface="+mn-ea"/>
                <a:cs typeface="+mn-cs"/>
              </a:rPr>
              <a:t> to action: Join the conversation</a:t>
            </a:r>
          </a:p>
          <a:p>
            <a:pPr marL="0" lvl="0" indent="0">
              <a:buFont typeface="Arial" panose="020B0604020202020204" pitchFamily="34" charset="0"/>
              <a:buNone/>
            </a:pPr>
            <a:r>
              <a:rPr lang="en-US" sz="1200" kern="1200" dirty="0">
                <a:solidFill>
                  <a:schemeClr val="tx1"/>
                </a:solidFill>
                <a:effectLst/>
                <a:latin typeface="Segoe UI Light" pitchFamily="34" charset="0"/>
                <a:ea typeface="+mn-ea"/>
                <a:cs typeface="+mn-cs"/>
              </a:rPr>
              <a:t>We are just taking the first steps in the creation</a:t>
            </a:r>
            <a:r>
              <a:rPr lang="en-US" sz="1200" kern="1200" baseline="0" dirty="0">
                <a:solidFill>
                  <a:schemeClr val="tx1"/>
                </a:solidFill>
                <a:effectLst/>
                <a:latin typeface="Segoe UI Light" pitchFamily="34" charset="0"/>
                <a:ea typeface="+mn-ea"/>
                <a:cs typeface="+mn-cs"/>
              </a:rPr>
              <a:t> of the .NET Foundation because we want your feedback and participation from the very beginning. We are starting with a core set of participants including representatives for the .NET open source community, partners and enterprises such as Miguel de Icaza and Salesforce for example, who will collaborate to define the frame of the .NET Foundation. You can actually be part of that process too by providing feedback at dotnetfoundation.org. </a:t>
            </a:r>
          </a:p>
          <a:p>
            <a:pPr marL="0" lvl="0" indent="0">
              <a:buFont typeface="Arial" panose="020B0604020202020204" pitchFamily="34" charset="0"/>
              <a:buNone/>
            </a:pPr>
            <a:endParaRPr lang="en-US" sz="1200"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200" kern="1200" dirty="0">
              <a:solidFill>
                <a:schemeClr val="tx1"/>
              </a:solidFill>
              <a:effectLst/>
              <a:latin typeface="Segoe UI Light" pitchFamily="34" charset="0"/>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63594D-14EC-442B-AE1C-93CD4FE026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237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Focus on the great additions to the .NET Framework, enabling developers to target the latest applications in the cloud and devices. Explain</a:t>
            </a:r>
            <a:r>
              <a:rPr lang="en-US" sz="1200" baseline="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 the distribution mechanism of each. .NET Framework is distributed and available on Windows whereas .NET Core &amp; Xamarin are distributed with </a:t>
            </a:r>
            <a:r>
              <a:rPr lang="en-US" sz="1200" baseline="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the app. </a:t>
            </a:r>
            <a:endParaRPr lang="en-US" sz="1200" dirty="0">
              <a:latin typeface="Segoe UI Semilight" panose="020B0402040204020203" pitchFamily="34" charset="0"/>
              <a:cs typeface="Segoe UI Semilight" panose="020B04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88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DCB1ED5-F2D2-4179-99A3-848D5A07F314}" type="datetime1">
              <a:rPr lang="en-US" smtClean="0"/>
              <a:t>10/30/2018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7</a:t>
            </a:fld>
            <a:endParaRPr lang="en-US" dirty="0"/>
          </a:p>
        </p:txBody>
      </p:sp>
    </p:spTree>
    <p:extLst>
      <p:ext uri="{BB962C8B-B14F-4D97-AF65-F5344CB8AC3E}">
        <p14:creationId xmlns:p14="http://schemas.microsoft.com/office/powerpoint/2010/main" val="2812517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AE5E2A6B-0B5B-49C9-882F-CC69DD60C453}"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10/30/2018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9890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 Visual Basic and F# are all supported on .NET Core and can be used to create cross-platform apps that run anywhere. In addition, C# is supported in other cross-platform editors like Visual Studio Code via </a:t>
            </a:r>
            <a:r>
              <a:rPr lang="en-US" sz="1200" kern="1200" dirty="0" err="1">
                <a:solidFill>
                  <a:schemeClr val="tx1"/>
                </a:solidFill>
                <a:effectLst/>
                <a:latin typeface="+mn-lt"/>
                <a:ea typeface="+mn-ea"/>
                <a:cs typeface="+mn-cs"/>
              </a:rPr>
              <a:t>OmniSharp</a:t>
            </a:r>
            <a:r>
              <a:rPr lang="en-US" sz="1200" kern="1200" dirty="0">
                <a:solidFill>
                  <a:schemeClr val="tx1"/>
                </a:solidFill>
                <a:effectLst/>
                <a:latin typeface="+mn-lt"/>
                <a:ea typeface="+mn-ea"/>
                <a:cs typeface="+mn-cs"/>
              </a:rPr>
              <a:t>. Currently there are project templates provided C# in Visual Studio and Visual Basic templates will be added as the tooling reaches RTM (with Visual Studio NEXT). </a:t>
            </a:r>
          </a:p>
          <a:p>
            <a:endParaRPr lang="en-US"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a:ea typeface="+mn-ea"/>
                <a:cs typeface="+mn-cs"/>
              </a:rPr>
              <a:t>dotnetConf</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10/30/2018 12:01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2865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56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99879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08"/>
            <a:ext cx="12188824" cy="6855984"/>
          </a:xfrm>
          <a:prstGeom prst="rect">
            <a:avLst/>
          </a:prstGeom>
        </p:spPr>
      </p:pic>
      <p:sp>
        <p:nvSpPr>
          <p:cNvPr id="14" name="Dark gradation bottom"/>
          <p:cNvSpPr/>
          <p:nvPr userDrawn="1"/>
        </p:nvSpPr>
        <p:spPr bwMode="gray">
          <a:xfrm flipV="1">
            <a:off x="1" y="-3"/>
            <a:ext cx="12198903"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198902"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6273340"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4146242"/>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667" y="440043"/>
            <a:ext cx="2906279" cy="1257969"/>
          </a:xfrm>
          <a:prstGeom prst="rect">
            <a:avLst/>
          </a:prstGeom>
        </p:spPr>
      </p:pic>
    </p:spTree>
    <p:extLst>
      <p:ext uri="{BB962C8B-B14F-4D97-AF65-F5344CB8AC3E}">
        <p14:creationId xmlns:p14="http://schemas.microsoft.com/office/powerpoint/2010/main" val="774232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7485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205" y="6061767"/>
            <a:ext cx="1522008"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spTree>
    <p:extLst>
      <p:ext uri="{BB962C8B-B14F-4D97-AF65-F5344CB8AC3E}">
        <p14:creationId xmlns:p14="http://schemas.microsoft.com/office/powerpoint/2010/main" val="1263218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08643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3929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51473848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204613353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9926937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6427507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37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7517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05644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9846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95248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7929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319893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0279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210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4921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33274723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8081408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7716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21890953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5214098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9461840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466841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32802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5986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7276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75890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31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7185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9546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516936"/>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863478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1"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2648651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709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70095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180936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049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916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068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797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5423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825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595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0611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152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3793893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6237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42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12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907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53294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79159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880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4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331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533394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6801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5730687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1906922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8063003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10/30/2018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7419678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10/30/2018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05550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10/30/2018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311731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10/30/2018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4328927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2222907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10/30/2018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4649069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8177542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4227032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895072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2988066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699737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05626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5186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5574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782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0839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4309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46638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1316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7544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86149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96072621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2579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278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76874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0716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232044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29482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594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268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549402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751715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6459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2"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10/30/2018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348851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5535574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47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4817662" y="1091619"/>
            <a:ext cx="7371163" cy="4674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3"/>
          <p:cNvSpPr>
            <a:spLocks noGrp="1"/>
          </p:cNvSpPr>
          <p:nvPr>
            <p:ph type="title"/>
          </p:nvPr>
        </p:nvSpPr>
        <p:spPr>
          <a:xfrm>
            <a:off x="173419" y="1710047"/>
            <a:ext cx="4521409" cy="2286239"/>
          </a:xfrm>
          <a:noFill/>
        </p:spPr>
        <p:txBody>
          <a:bodyPr wrap="square" lIns="0" tIns="0" rIns="0" bIns="0" rtlCol="0">
            <a:noAutofit/>
          </a:bodyPr>
          <a:lstStyle>
            <a:lvl1pPr>
              <a:defRPr lang="en-US" sz="6600">
                <a:solidFill>
                  <a:schemeClr val="tx1">
                    <a:lumMod val="75000"/>
                    <a:lumOff val="25000"/>
                    <a:alpha val="99000"/>
                  </a:schemeClr>
                </a:solidFill>
                <a:cs typeface="+mn-cs"/>
              </a:defRPr>
            </a:lvl1pPr>
          </a:lstStyle>
          <a:p>
            <a:pPr marL="0" lvl="0"/>
            <a:r>
              <a:rPr lang="en-US" dirty="0"/>
              <a:t>Click to edit Master title style</a:t>
            </a:r>
          </a:p>
        </p:txBody>
      </p:sp>
      <p:sp>
        <p:nvSpPr>
          <p:cNvPr id="10" name="Content Placeholder 9"/>
          <p:cNvSpPr>
            <a:spLocks noGrp="1"/>
          </p:cNvSpPr>
          <p:nvPr>
            <p:ph sz="quarter" idx="10"/>
          </p:nvPr>
        </p:nvSpPr>
        <p:spPr>
          <a:xfrm>
            <a:off x="173038" y="4167738"/>
            <a:ext cx="4521200" cy="332399"/>
          </a:xfrm>
          <a:noFill/>
        </p:spPr>
        <p:txBody>
          <a:bodyPr wrap="square" lIns="0" tIns="0" rIns="0" bIns="0" rtlCol="0">
            <a:spAutoFit/>
          </a:bodyPr>
          <a:lstStyle>
            <a:lvl1pPr marL="0" indent="0" algn="l">
              <a:buNone/>
              <a:defRPr lang="en-US" dirty="0" smtClean="0">
                <a:solidFill>
                  <a:schemeClr val="tx1">
                    <a:alpha val="99000"/>
                  </a:schemeClr>
                </a:solidFill>
              </a:defRPr>
            </a:lvl1pPr>
          </a:lstStyle>
          <a:p>
            <a:pPr marL="0" lvl="0"/>
            <a:r>
              <a:rPr lang="en-US" dirty="0"/>
              <a:t>Click to edit Master text styles</a:t>
            </a:r>
          </a:p>
        </p:txBody>
      </p:sp>
    </p:spTree>
    <p:extLst>
      <p:ext uri="{BB962C8B-B14F-4D97-AF65-F5344CB8AC3E}">
        <p14:creationId xmlns:p14="http://schemas.microsoft.com/office/powerpoint/2010/main" val="3623895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endParaRPr lang="en-US" dirty="0">
              <a:solidFill>
                <a:srgbClr val="292929">
                  <a:tint val="75000"/>
                </a:srgbClr>
              </a:solidFill>
            </a:endParaRPr>
          </a:p>
        </p:txBody>
      </p:sp>
      <p:sp>
        <p:nvSpPr>
          <p:cNvPr id="8" name="Footer Placeholder 7"/>
          <p:cNvSpPr>
            <a:spLocks noGrp="1"/>
          </p:cNvSpPr>
          <p:nvPr>
            <p:ph type="ftr" sz="quarter" idx="12"/>
          </p:nvPr>
        </p:nvSpPr>
        <p:spPr/>
        <p:txBody>
          <a:bodyPr/>
          <a:lstStyle/>
          <a:p>
            <a:r>
              <a:rPr lang="en-US" dirty="0">
                <a:solidFill>
                  <a:srgbClr val="292929">
                    <a:tint val="75000"/>
                  </a:srgbClr>
                </a:solidFill>
              </a:rPr>
              <a:t>Microsoft Confidential</a:t>
            </a:r>
          </a:p>
        </p:txBody>
      </p:sp>
      <p:sp>
        <p:nvSpPr>
          <p:cNvPr id="9" name="Slide Number Placeholder 8"/>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9795370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alue pr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84469" y="2066306"/>
            <a:ext cx="8668986" cy="2614849"/>
          </a:xfrm>
        </p:spPr>
        <p:txBody>
          <a:bodyPr/>
          <a:lstStyle>
            <a:lvl1pPr marL="0" indent="0" algn="l">
              <a:lnSpc>
                <a:spcPct val="150000"/>
              </a:lnSpc>
              <a:buNone/>
              <a:defRPr sz="3200">
                <a:solidFill>
                  <a:schemeClr val="tx1">
                    <a:alpha val="99000"/>
                  </a:schemeClr>
                </a:solidFill>
              </a:defRPr>
            </a:lvl1pPr>
            <a:lvl2pPr algn="l">
              <a:defRPr sz="2800"/>
            </a:lvl2pPr>
            <a:lvl3pPr algn="l">
              <a:defRPr sz="2400"/>
            </a:lvl3pPr>
            <a:lvl4pPr algn="l">
              <a:defRPr sz="2000"/>
            </a:lvl4pPr>
            <a:lvl5pPr algn="l">
              <a:defRPr sz="2000"/>
            </a:lvl5pPr>
          </a:lstStyle>
          <a:p>
            <a:pPr lvl="0"/>
            <a:r>
              <a:rPr lang="en-US" dirty="0"/>
              <a:t>Value prop 1</a:t>
            </a:r>
          </a:p>
          <a:p>
            <a:pPr lvl="0"/>
            <a:r>
              <a:rPr lang="en-US" dirty="0"/>
              <a:t>Value prop 2</a:t>
            </a:r>
          </a:p>
          <a:p>
            <a:pPr lvl="0"/>
            <a:r>
              <a:rPr lang="en-US" dirty="0"/>
              <a:t>Value prop 3</a:t>
            </a:r>
          </a:p>
        </p:txBody>
      </p:sp>
      <p:sp>
        <p:nvSpPr>
          <p:cNvPr id="4" name="Text Placeholder 3"/>
          <p:cNvSpPr>
            <a:spLocks noGrp="1"/>
          </p:cNvSpPr>
          <p:nvPr>
            <p:ph type="body" sz="quarter" idx="11" hasCustomPrompt="1"/>
          </p:nvPr>
        </p:nvSpPr>
        <p:spPr>
          <a:xfrm>
            <a:off x="355601" y="2577358"/>
            <a:ext cx="2233220" cy="1592744"/>
          </a:xfrm>
        </p:spPr>
        <p:txBody>
          <a:bodyPr anchor="b"/>
          <a:lstStyle>
            <a:lvl1pPr marL="0" indent="0" algn="l">
              <a:buNone/>
              <a:defRPr sz="11500" b="1">
                <a:solidFill>
                  <a:srgbClr val="00B0F0">
                    <a:alpha val="99000"/>
                  </a:srgbClr>
                </a:solidFill>
                <a:latin typeface="Segoe UI" pitchFamily="34" charset="0"/>
                <a:ea typeface="Segoe UI" pitchFamily="34" charset="0"/>
                <a:cs typeface="Segoe UI" pitchFamily="34" charset="0"/>
              </a:defRPr>
            </a:lvl1pPr>
            <a:lvl2pPr marL="460375" indent="0">
              <a:buNone/>
              <a:defRPr>
                <a:solidFill>
                  <a:srgbClr val="00B0F0">
                    <a:alpha val="99000"/>
                  </a:srgbClr>
                </a:solidFill>
                <a:latin typeface="Segoe UI" pitchFamily="34" charset="0"/>
                <a:ea typeface="Segoe UI" pitchFamily="34" charset="0"/>
                <a:cs typeface="Segoe UI" pitchFamily="34" charset="0"/>
              </a:defRPr>
            </a:lvl2pPr>
            <a:lvl3pPr marL="855663" indent="0">
              <a:buNone/>
              <a:defRPr>
                <a:solidFill>
                  <a:srgbClr val="00B0F0">
                    <a:alpha val="99000"/>
                  </a:srgbClr>
                </a:solidFill>
                <a:latin typeface="Segoe UI" pitchFamily="34" charset="0"/>
                <a:ea typeface="Segoe UI" pitchFamily="34" charset="0"/>
                <a:cs typeface="Segoe UI" pitchFamily="34" charset="0"/>
              </a:defRPr>
            </a:lvl3pPr>
            <a:lvl4pPr marL="1258888" indent="0">
              <a:buNone/>
              <a:defRPr>
                <a:solidFill>
                  <a:srgbClr val="00B0F0">
                    <a:alpha val="99000"/>
                  </a:srgbClr>
                </a:solidFill>
                <a:latin typeface="Segoe UI" pitchFamily="34" charset="0"/>
                <a:ea typeface="Segoe UI" pitchFamily="34" charset="0"/>
                <a:cs typeface="Segoe UI" pitchFamily="34" charset="0"/>
              </a:defRPr>
            </a:lvl4pPr>
            <a:lvl5pPr marL="1604963" indent="0">
              <a:buNone/>
              <a:defRPr>
                <a:solidFill>
                  <a:srgbClr val="00B0F0">
                    <a:alpha val="99000"/>
                  </a:srgbClr>
                </a:solidFill>
                <a:latin typeface="Segoe UI" pitchFamily="34" charset="0"/>
                <a:ea typeface="Segoe UI" pitchFamily="34" charset="0"/>
                <a:cs typeface="Segoe UI" pitchFamily="34" charset="0"/>
              </a:defRPr>
            </a:lvl5pPr>
          </a:lstStyle>
          <a:p>
            <a:pPr lvl="0"/>
            <a:r>
              <a:rPr lang="en-US" dirty="0"/>
              <a:t>00</a:t>
            </a:r>
          </a:p>
        </p:txBody>
      </p:sp>
      <p:sp>
        <p:nvSpPr>
          <p:cNvPr id="2" name="Title 1"/>
          <p:cNvSpPr>
            <a:spLocks noGrp="1"/>
          </p:cNvSpPr>
          <p:nvPr>
            <p:ph type="title"/>
          </p:nvPr>
        </p:nvSpPr>
        <p:spPr>
          <a:xfrm>
            <a:off x="355601" y="3883177"/>
            <a:ext cx="2743859" cy="573850"/>
          </a:xfrm>
        </p:spPr>
        <p:txBody>
          <a:bodyPr anchor="t"/>
          <a:lstStyle>
            <a:lvl1pPr>
              <a:defRPr sz="2400">
                <a:solidFill>
                  <a:schemeClr val="tx1">
                    <a:lumMod val="50000"/>
                    <a:lumOff val="50000"/>
                    <a:alpha val="98824"/>
                  </a:schemeClr>
                </a:solidFill>
              </a:defRPr>
            </a:lvl1pPr>
          </a:lstStyle>
          <a:p>
            <a:r>
              <a:rPr lang="en-US" dirty="0"/>
              <a:t>Click to edit Master title style</a:t>
            </a:r>
          </a:p>
        </p:txBody>
      </p:sp>
      <p:sp>
        <p:nvSpPr>
          <p:cNvPr id="6" name="Date Placeholder 5"/>
          <p:cNvSpPr>
            <a:spLocks noGrp="1"/>
          </p:cNvSpPr>
          <p:nvPr>
            <p:ph type="dt" sz="half" idx="12"/>
          </p:nvPr>
        </p:nvSpPr>
        <p:spPr/>
        <p:txBody>
          <a:bodyPr/>
          <a:lstStyle/>
          <a:p>
            <a:endParaRPr lang="en-US" dirty="0">
              <a:solidFill>
                <a:srgbClr val="292929">
                  <a:tint val="75000"/>
                </a:srgbClr>
              </a:solidFill>
            </a:endParaRPr>
          </a:p>
        </p:txBody>
      </p:sp>
      <p:sp>
        <p:nvSpPr>
          <p:cNvPr id="7" name="Footer Placeholder 6"/>
          <p:cNvSpPr>
            <a:spLocks noGrp="1"/>
          </p:cNvSpPr>
          <p:nvPr>
            <p:ph type="ftr" sz="quarter" idx="13"/>
          </p:nvPr>
        </p:nvSpPr>
        <p:spPr/>
        <p:txBody>
          <a:bodyPr/>
          <a:lstStyle/>
          <a:p>
            <a:r>
              <a:rPr lang="en-US" dirty="0">
                <a:solidFill>
                  <a:srgbClr val="292929">
                    <a:tint val="75000"/>
                  </a:srgbClr>
                </a:solidFill>
              </a:rPr>
              <a:t>Microsoft Confidential</a:t>
            </a:r>
          </a:p>
        </p:txBody>
      </p:sp>
      <p:sp>
        <p:nvSpPr>
          <p:cNvPr id="8" name="Slide Number Placeholder 7"/>
          <p:cNvSpPr>
            <a:spLocks noGrp="1"/>
          </p:cNvSpPr>
          <p:nvPr>
            <p:ph type="sldNum" sz="quarter" idx="14"/>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5038804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292929">
                  <a:tint val="75000"/>
                </a:srgbClr>
              </a:solidFill>
            </a:endParaRPr>
          </a:p>
        </p:txBody>
      </p:sp>
      <p:sp>
        <p:nvSpPr>
          <p:cNvPr id="4" name="Footer Placeholder 3"/>
          <p:cNvSpPr>
            <a:spLocks noGrp="1"/>
          </p:cNvSpPr>
          <p:nvPr>
            <p:ph type="ftr" sz="quarter" idx="11"/>
          </p:nvPr>
        </p:nvSpPr>
        <p:spPr/>
        <p:txBody>
          <a:bodyPr/>
          <a:lstStyle/>
          <a:p>
            <a:r>
              <a:rPr lang="en-US" dirty="0">
                <a:solidFill>
                  <a:srgbClr val="292929">
                    <a:tint val="75000"/>
                  </a:srgbClr>
                </a:solidFill>
              </a:rPr>
              <a:t>Microsoft Confidential</a:t>
            </a:r>
          </a:p>
        </p:txBody>
      </p:sp>
      <p:sp>
        <p:nvSpPr>
          <p:cNvPr id="5" name="Slide Number Placeholder 4"/>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1204550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n-shaded Two Column List with Bullets and Column Title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5935" y="1032831"/>
            <a:ext cx="11109900" cy="271085"/>
          </a:xfrm>
        </p:spPr>
        <p:txBody>
          <a:bodyPr anchor="t" anchorCtr="0">
            <a:noAutofit/>
          </a:bodyPr>
          <a:lstStyle>
            <a:lvl1pPr marL="0" indent="0">
              <a:lnSpc>
                <a:spcPct val="90000"/>
              </a:lnSpc>
              <a:spcBef>
                <a:spcPts val="0"/>
              </a:spcBef>
              <a:buNone/>
              <a:defRPr sz="1600" b="1" cap="all" baseline="0"/>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62087" y="2147096"/>
            <a:ext cx="5313197" cy="2142125"/>
          </a:xfrm>
        </p:spPr>
        <p:txBody>
          <a:bodyPr/>
          <a:lstStyle>
            <a:lvl1pPr marL="281770" indent="-281770">
              <a:lnSpc>
                <a:spcPct val="100000"/>
              </a:lnSpc>
              <a:spcAft>
                <a:spcPts val="1200"/>
              </a:spcAft>
              <a:defRPr sz="2000"/>
            </a:lvl1pPr>
            <a:lvl2pPr marL="562218" indent="-265896">
              <a:lnSpc>
                <a:spcPct val="100000"/>
              </a:lnSpc>
              <a:spcAft>
                <a:spcPts val="1200"/>
              </a:spcAft>
              <a:defRPr sz="1800"/>
            </a:lvl2pPr>
            <a:lvl3pPr marL="813562" indent="-243407">
              <a:lnSpc>
                <a:spcPct val="100000"/>
              </a:lnSpc>
              <a:spcAft>
                <a:spcPts val="1200"/>
              </a:spcAft>
              <a:defRPr sz="1600"/>
            </a:lvl3pPr>
            <a:lvl4pPr marL="1050354" indent="-228856">
              <a:lnSpc>
                <a:spcPct val="100000"/>
              </a:lnSpc>
              <a:spcAft>
                <a:spcPts val="1200"/>
              </a:spcAft>
              <a:defRPr sz="1600"/>
            </a:lvl4pPr>
            <a:lvl5pPr marL="1279210" indent="-206367">
              <a:lnSpc>
                <a:spcPct val="100000"/>
              </a:lnSpc>
              <a:spcAft>
                <a:spcPts val="12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509985" y="2147096"/>
            <a:ext cx="5131398" cy="2179058"/>
          </a:xfrm>
        </p:spPr>
        <p:txBody>
          <a:bodyPr vert="horz" wrap="square" lIns="0" tIns="0" rIns="0" bIns="0" rtlCol="0">
            <a:spAutoFit/>
          </a:bodyPr>
          <a:lstStyle>
            <a:lvl1pPr>
              <a:spcAft>
                <a:spcPts val="1200"/>
              </a:spcAft>
              <a:defRPr lang="en-US" sz="2000" smtClean="0"/>
            </a:lvl1pPr>
            <a:lvl2pPr>
              <a:spcAft>
                <a:spcPts val="1200"/>
              </a:spcAft>
              <a:defRPr lang="en-US" sz="1800" smtClean="0"/>
            </a:lvl2pPr>
            <a:lvl3pPr>
              <a:spcAft>
                <a:spcPts val="1200"/>
              </a:spcAft>
              <a:defRPr lang="en-US" sz="1600" smtClean="0"/>
            </a:lvl3pPr>
            <a:lvl4pPr>
              <a:spcAft>
                <a:spcPts val="1200"/>
              </a:spcAft>
              <a:defRPr lang="en-US" smtClean="0"/>
            </a:lvl4pPr>
            <a:lvl5pPr>
              <a:spcAft>
                <a:spcPts val="1200"/>
              </a:spcAft>
              <a:defRPr lang="en-US" dirty="0"/>
            </a:lvl5pPr>
          </a:lstStyle>
          <a:p>
            <a:pPr marL="281770" lvl="0" indent="-281770">
              <a:lnSpc>
                <a:spcPct val="100000"/>
              </a:lnSpc>
              <a:spcAft>
                <a:spcPts val="1200"/>
              </a:spcAft>
            </a:pPr>
            <a:r>
              <a:rPr lang="en-US"/>
              <a:t>Click to edit Master text styles</a:t>
            </a:r>
          </a:p>
          <a:p>
            <a:pPr marL="562218" lvl="1" indent="-265896">
              <a:lnSpc>
                <a:spcPct val="100000"/>
              </a:lnSpc>
              <a:spcAft>
                <a:spcPts val="1200"/>
              </a:spcAft>
            </a:pPr>
            <a:r>
              <a:rPr lang="en-US"/>
              <a:t>Second level</a:t>
            </a:r>
          </a:p>
          <a:p>
            <a:pPr marL="813562" lvl="2" indent="-243407">
              <a:lnSpc>
                <a:spcPct val="100000"/>
              </a:lnSpc>
              <a:spcAft>
                <a:spcPts val="1200"/>
              </a:spcAft>
            </a:pPr>
            <a:r>
              <a:rPr lang="en-US"/>
              <a:t>Third level</a:t>
            </a:r>
          </a:p>
          <a:p>
            <a:pPr marL="1050354" lvl="3" indent="-228856">
              <a:lnSpc>
                <a:spcPct val="100000"/>
              </a:lnSpc>
              <a:spcAft>
                <a:spcPts val="1200"/>
              </a:spcAft>
            </a:pPr>
            <a:r>
              <a:rPr lang="en-US"/>
              <a:t>Fourth level</a:t>
            </a:r>
          </a:p>
          <a:p>
            <a:pPr marL="1279210" lvl="4" indent="-206367">
              <a:lnSpc>
                <a:spcPct val="100000"/>
              </a:lnSpc>
              <a:spcAft>
                <a:spcPts val="1200"/>
              </a:spcAft>
            </a:pPr>
            <a:r>
              <a:rPr lang="en-US"/>
              <a:t>Fifth level</a:t>
            </a:r>
            <a:endParaRPr lang="en-US" dirty="0"/>
          </a:p>
        </p:txBody>
      </p:sp>
      <p:sp>
        <p:nvSpPr>
          <p:cNvPr id="12" name="Content Placeholder 11"/>
          <p:cNvSpPr>
            <a:spLocks noGrp="1"/>
          </p:cNvSpPr>
          <p:nvPr>
            <p:ph sz="quarter" idx="12"/>
          </p:nvPr>
        </p:nvSpPr>
        <p:spPr>
          <a:xfrm>
            <a:off x="561405" y="1756125"/>
            <a:ext cx="5335394" cy="276999"/>
          </a:xfrm>
        </p:spPr>
        <p:txBody>
          <a:bodyPr/>
          <a:lstStyle>
            <a:lvl1pPr marL="0" indent="0">
              <a:buNone/>
              <a:defRPr sz="2000" b="1" cap="all" baseline="0"/>
            </a:lvl1pPr>
          </a:lstStyle>
          <a:p>
            <a:pPr lvl="0"/>
            <a:r>
              <a:rPr lang="en-US"/>
              <a:t>Click to edit Master text styles</a:t>
            </a:r>
          </a:p>
        </p:txBody>
      </p:sp>
      <p:sp>
        <p:nvSpPr>
          <p:cNvPr id="14" name="Content Placeholder 13"/>
          <p:cNvSpPr>
            <a:spLocks noGrp="1"/>
          </p:cNvSpPr>
          <p:nvPr>
            <p:ph sz="quarter" idx="13"/>
          </p:nvPr>
        </p:nvSpPr>
        <p:spPr>
          <a:xfrm>
            <a:off x="6470036" y="1756125"/>
            <a:ext cx="5182103" cy="276999"/>
          </a:xfrm>
        </p:spPr>
        <p:txBody>
          <a:bodyPr/>
          <a:lstStyle>
            <a:lvl1pPr marL="0" indent="0">
              <a:buNone/>
              <a:defRPr lang="en-US" sz="2000" b="1" kern="1200" cap="all" baseline="0" dirty="0">
                <a:solidFill>
                  <a:schemeClr val="tx1">
                    <a:lumMod val="75000"/>
                    <a:lumOff val="25000"/>
                    <a:alpha val="99000"/>
                  </a:schemeClr>
                </a:solidFill>
                <a:latin typeface="+mn-lt"/>
                <a:ea typeface="+mn-ea"/>
                <a:cs typeface="+mn-cs"/>
              </a:defRPr>
            </a:lvl1pPr>
          </a:lstStyle>
          <a:p>
            <a:pPr marL="0" lvl="0" indent="0" algn="l" defTabSz="914363" rtl="0" eaLnBrk="1" latinLnBrk="0" hangingPunct="1">
              <a:lnSpc>
                <a:spcPct val="90000"/>
              </a:lnSpc>
              <a:spcBef>
                <a:spcPct val="20000"/>
              </a:spcBef>
              <a:buClr>
                <a:srgbClr val="00DCFF"/>
              </a:buClr>
              <a:buSzPct val="90000"/>
              <a:buFont typeface="Arial" pitchFamily="34" charset="0"/>
              <a:buNone/>
            </a:pPr>
            <a:r>
              <a:rPr lang="en-US"/>
              <a:t>Click to edit Master text styles</a:t>
            </a:r>
          </a:p>
        </p:txBody>
      </p:sp>
      <p:sp>
        <p:nvSpPr>
          <p:cNvPr id="15"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2" name="Date Placeholder 1"/>
          <p:cNvSpPr>
            <a:spLocks noGrp="1"/>
          </p:cNvSpPr>
          <p:nvPr>
            <p:ph type="dt" sz="half" idx="14"/>
          </p:nvPr>
        </p:nvSpPr>
        <p:spPr/>
        <p:txBody>
          <a:bodyPr/>
          <a:lstStyle/>
          <a:p>
            <a:endParaRPr lang="en-US" dirty="0">
              <a:solidFill>
                <a:srgbClr val="292929">
                  <a:tint val="75000"/>
                </a:srgbClr>
              </a:solidFill>
            </a:endParaRPr>
          </a:p>
        </p:txBody>
      </p:sp>
      <p:sp>
        <p:nvSpPr>
          <p:cNvPr id="5" name="Footer Placeholder 4"/>
          <p:cNvSpPr>
            <a:spLocks noGrp="1"/>
          </p:cNvSpPr>
          <p:nvPr>
            <p:ph type="ftr" sz="quarter" idx="15"/>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6"/>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30054490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292929">
                  <a:tint val="75000"/>
                </a:srgbClr>
              </a:solidFill>
            </a:endParaRPr>
          </a:p>
        </p:txBody>
      </p:sp>
      <p:sp>
        <p:nvSpPr>
          <p:cNvPr id="3" name="Footer Placeholder 2"/>
          <p:cNvSpPr>
            <a:spLocks noGrp="1"/>
          </p:cNvSpPr>
          <p:nvPr>
            <p:ph type="ftr" sz="quarter" idx="11"/>
          </p:nvPr>
        </p:nvSpPr>
        <p:spPr/>
        <p:txBody>
          <a:bodyPr/>
          <a:lstStyle/>
          <a:p>
            <a:r>
              <a:rPr lang="en-US" dirty="0">
                <a:solidFill>
                  <a:srgbClr val="292929">
                    <a:tint val="75000"/>
                  </a:srgbClr>
                </a:solidFill>
              </a:rPr>
              <a:t>Microsoft Confidential</a:t>
            </a:r>
          </a:p>
        </p:txBody>
      </p:sp>
      <p:sp>
        <p:nvSpPr>
          <p:cNvPr id="4" name="Slide Number Placeholder 3"/>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9955046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964" y="2236721"/>
            <a:ext cx="10242549" cy="1592744"/>
          </a:xfrm>
        </p:spPr>
        <p:txBody>
          <a:bodyPr anchor="ctr">
            <a:spAutoFit/>
          </a:bodyPr>
          <a:lstStyle>
            <a:lvl1pPr algn="ctr">
              <a:lnSpc>
                <a:spcPct val="90000"/>
              </a:lnSpc>
              <a:defRPr sz="11500" b="1" u="none" spc="-300" baseline="0">
                <a:solidFill>
                  <a:schemeClr val="tx1">
                    <a:alpha val="99000"/>
                  </a:schemeClr>
                </a:solidFill>
                <a:latin typeface="+mn-lt"/>
              </a:defRPr>
            </a:lvl1pPr>
          </a:lstStyle>
          <a:p>
            <a:r>
              <a:rPr lang="en-US" dirty="0"/>
              <a:t>Section Title</a:t>
            </a:r>
          </a:p>
        </p:txBody>
      </p:sp>
      <p:sp>
        <p:nvSpPr>
          <p:cNvPr id="4" name="Text Placeholder 3"/>
          <p:cNvSpPr>
            <a:spLocks noGrp="1"/>
          </p:cNvSpPr>
          <p:nvPr>
            <p:ph type="body" sz="quarter" idx="10"/>
          </p:nvPr>
        </p:nvSpPr>
        <p:spPr>
          <a:xfrm>
            <a:off x="969964" y="4037756"/>
            <a:ext cx="10242549" cy="387798"/>
          </a:xfrm>
        </p:spPr>
        <p:txBody>
          <a:bodyPr/>
          <a:lstStyle>
            <a:lvl1pPr marL="0" indent="0" algn="ctr">
              <a:buNone/>
              <a:defRPr sz="2800"/>
            </a:lvl1pPr>
            <a:lvl2pPr marL="460375" indent="0">
              <a:buNone/>
              <a:defRPr/>
            </a:lvl2pPr>
            <a:lvl3pPr marL="855663" indent="0">
              <a:buNone/>
              <a:defRPr/>
            </a:lvl3pPr>
            <a:lvl4pPr marL="1258888" indent="0">
              <a:buNone/>
              <a:defRPr/>
            </a:lvl4pPr>
            <a:lvl5pPr marL="1604963" indent="0">
              <a:buNone/>
              <a:defRPr/>
            </a:lvl5pPr>
          </a:lstStyle>
          <a:p>
            <a:pPr lvl="0"/>
            <a:r>
              <a:rPr lang="en-US" dirty="0"/>
              <a:t>Click to edit Master text style</a:t>
            </a:r>
          </a:p>
        </p:txBody>
      </p:sp>
      <p:sp>
        <p:nvSpPr>
          <p:cNvPr id="5" name="Date Placeholder 4"/>
          <p:cNvSpPr>
            <a:spLocks noGrp="1"/>
          </p:cNvSpPr>
          <p:nvPr>
            <p:ph type="dt" sz="half" idx="11"/>
          </p:nvPr>
        </p:nvSpPr>
        <p:spPr/>
        <p:txBody>
          <a:bodyPr/>
          <a:lstStyle/>
          <a:p>
            <a:endParaRPr lang="en-US" dirty="0">
              <a:solidFill>
                <a:srgbClr val="292929">
                  <a:tint val="75000"/>
                </a:srgbClr>
              </a:solidFill>
            </a:endParaRPr>
          </a:p>
        </p:txBody>
      </p:sp>
      <p:sp>
        <p:nvSpPr>
          <p:cNvPr id="6" name="Footer Placeholder 5"/>
          <p:cNvSpPr>
            <a:spLocks noGrp="1"/>
          </p:cNvSpPr>
          <p:nvPr>
            <p:ph type="ftr" sz="quarter" idx="12"/>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6041557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1206791" y="6324600"/>
            <a:ext cx="1221110" cy="152400"/>
          </a:xfrm>
          <a:prstGeom prst="rect">
            <a:avLst/>
          </a:prstGeom>
        </p:spPr>
        <p:txBody>
          <a:bodyPr/>
          <a:lstStyle/>
          <a:p>
            <a:fld id="{0F8C6E4A-8D5B-4315-AC1D-CAA090B4CE12}" type="datetime1">
              <a:rPr lang="en-US" smtClean="0">
                <a:solidFill>
                  <a:srgbClr val="292929">
                    <a:tint val="75000"/>
                  </a:srgbClr>
                </a:solidFill>
              </a:rPr>
              <a:pPr/>
              <a:t>10/30/2018</a:t>
            </a:fld>
            <a:endParaRPr lang="en-US" dirty="0">
              <a:solidFill>
                <a:srgbClr val="292929">
                  <a:tint val="75000"/>
                </a:srgbClr>
              </a:solidFill>
            </a:endParaRPr>
          </a:p>
        </p:txBody>
      </p:sp>
      <p:sp>
        <p:nvSpPr>
          <p:cNvPr id="10" name="Slide Number Placeholder 9"/>
          <p:cNvSpPr>
            <a:spLocks noGrp="1"/>
          </p:cNvSpPr>
          <p:nvPr>
            <p:ph type="sldNum" sz="quarter" idx="16"/>
          </p:nvPr>
        </p:nvSpPr>
        <p:spPr>
          <a:xfrm>
            <a:off x="614135" y="6324600"/>
            <a:ext cx="516287" cy="152400"/>
          </a:xfrm>
          <a:prstGeom prst="rect">
            <a:avLst/>
          </a:prstGeom>
        </p:spPr>
        <p:txBody>
          <a:bodyPr/>
          <a:lstStyle/>
          <a:p>
            <a:pPr algn="l"/>
            <a:r>
              <a:rPr lang="en-US" dirty="0">
                <a:solidFill>
                  <a:srgbClr val="292929">
                    <a:tint val="75000"/>
                  </a:srgbClr>
                </a:solidFill>
              </a:rPr>
              <a:t>PAGE </a:t>
            </a:r>
            <a:fld id="{711B4CA8-52BE-46B1-A536-58CE1A3FAF74}" type="slidenum">
              <a:rPr lang="en-US" smtClean="0">
                <a:solidFill>
                  <a:srgbClr val="292929">
                    <a:tint val="75000"/>
                  </a:srgbClr>
                </a:solidFill>
              </a:rPr>
              <a:pPr algn="l"/>
              <a:t>‹#›</a:t>
            </a:fld>
            <a:endParaRPr lang="en-US" dirty="0">
              <a:solidFill>
                <a:srgbClr val="292929">
                  <a:tint val="75000"/>
                </a:srgbClr>
              </a:solidFill>
            </a:endParaRPr>
          </a:p>
        </p:txBody>
      </p:sp>
      <p:sp>
        <p:nvSpPr>
          <p:cNvPr id="11" name="Footer Placeholder 10"/>
          <p:cNvSpPr>
            <a:spLocks noGrp="1"/>
          </p:cNvSpPr>
          <p:nvPr>
            <p:ph type="ftr" sz="quarter" idx="17"/>
          </p:nvPr>
        </p:nvSpPr>
        <p:spPr>
          <a:xfrm>
            <a:off x="614135" y="6461650"/>
            <a:ext cx="1813766" cy="128574"/>
          </a:xfrm>
          <a:prstGeom prst="rect">
            <a:avLst/>
          </a:prstGeom>
        </p:spPr>
        <p:txBody>
          <a:bodyPr/>
          <a:lstStyle/>
          <a:p>
            <a:pPr algn="l"/>
            <a:r>
              <a:rPr lang="en-US" dirty="0">
                <a:solidFill>
                  <a:srgbClr val="292929">
                    <a:tint val="75000"/>
                  </a:srgbClr>
                </a:solidFill>
              </a:rPr>
              <a:t>MICROSOFT CONFIDENTIAL</a:t>
            </a:r>
          </a:p>
        </p:txBody>
      </p:sp>
      <p:sp>
        <p:nvSpPr>
          <p:cNvPr id="15" name="Content Placeholder 14"/>
          <p:cNvSpPr>
            <a:spLocks noGrp="1"/>
          </p:cNvSpPr>
          <p:nvPr>
            <p:ph sz="quarter" idx="18"/>
          </p:nvPr>
        </p:nvSpPr>
        <p:spPr>
          <a:xfrm>
            <a:off x="614135" y="1419367"/>
            <a:ext cx="10765999" cy="1517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609442" y="948513"/>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565" y="249238"/>
            <a:ext cx="11031626" cy="678811"/>
          </a:xfrm>
        </p:spPr>
        <p:txBody>
          <a:bodyPr lIns="0" anchor="t" anchorCtr="0"/>
          <a:lstStyle>
            <a:lvl1pPr algn="l">
              <a:defRPr b="1"/>
            </a:lvl1pPr>
          </a:lstStyle>
          <a:p>
            <a:r>
              <a:rPr lang="en-US" dirty="0"/>
              <a:t>Click to edit Master title style</a:t>
            </a:r>
          </a:p>
        </p:txBody>
      </p:sp>
    </p:spTree>
    <p:extLst>
      <p:ext uri="{BB962C8B-B14F-4D97-AF65-F5344CB8AC3E}">
        <p14:creationId xmlns:p14="http://schemas.microsoft.com/office/powerpoint/2010/main" val="1478684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05548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slides with Blue Ba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3660" y="228599"/>
            <a:ext cx="11149013" cy="1131364"/>
          </a:xfrm>
        </p:spPr>
        <p:txBody>
          <a:bodyPr/>
          <a:lstStyle>
            <a:lvl1pPr>
              <a:defRPr>
                <a:solidFill>
                  <a:schemeClr val="bg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605177" y="1684476"/>
            <a:ext cx="11149013" cy="152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0320525" y="371141"/>
            <a:ext cx="1308491" cy="275328"/>
          </a:xfrm>
          <a:prstGeom prst="rect">
            <a:avLst/>
          </a:prstGeom>
        </p:spPr>
      </p:pic>
      <p:sp>
        <p:nvSpPr>
          <p:cNvPr id="8" name="Text Placeholder 8"/>
          <p:cNvSpPr>
            <a:spLocks noGrp="1"/>
          </p:cNvSpPr>
          <p:nvPr>
            <p:ph type="body" sz="quarter" idx="11"/>
          </p:nvPr>
        </p:nvSpPr>
        <p:spPr>
          <a:xfrm>
            <a:off x="601678" y="6078215"/>
            <a:ext cx="5670027" cy="207749"/>
          </a:xfrm>
        </p:spPr>
        <p:txBody>
          <a:bodyPr/>
          <a:lstStyle>
            <a:lvl1pPr marL="0" indent="0">
              <a:buNone/>
              <a:defRPr sz="1500"/>
            </a:lvl1pPr>
          </a:lstStyle>
          <a:p>
            <a:pPr lvl="0"/>
            <a:r>
              <a:rPr lang="en-US"/>
              <a:t>Click to edit Master text styles</a:t>
            </a:r>
          </a:p>
        </p:txBody>
      </p:sp>
      <p:sp>
        <p:nvSpPr>
          <p:cNvPr id="6" name="TextBox 5"/>
          <p:cNvSpPr txBox="1"/>
          <p:nvPr/>
        </p:nvSpPr>
        <p:spPr>
          <a:xfrm>
            <a:off x="591673" y="6349342"/>
            <a:ext cx="441052" cy="123111"/>
          </a:xfrm>
          <a:prstGeom prst="rect">
            <a:avLst/>
          </a:prstGeom>
          <a:noFill/>
        </p:spPr>
        <p:txBody>
          <a:bodyPr wrap="square" lIns="0" tIns="0" rIns="0" bIns="0" rtlCol="0">
            <a:spAutoFit/>
          </a:bodyPr>
          <a:lstStyle/>
          <a:p>
            <a:fld id="{B407DAFF-433B-45E8-A718-D1FBB70E57FD}" type="slidenum">
              <a:rPr lang="en-US" sz="800" smtClean="0">
                <a:solidFill>
                  <a:srgbClr val="292929">
                    <a:lumMod val="75000"/>
                    <a:lumOff val="25000"/>
                    <a:alpha val="99000"/>
                  </a:srgbClr>
                </a:solidFill>
              </a:rPr>
              <a:pPr/>
              <a:t>‹#›</a:t>
            </a:fld>
            <a:endParaRPr lang="en-US" sz="800" dirty="0" err="1">
              <a:solidFill>
                <a:srgbClr val="292929">
                  <a:lumMod val="75000"/>
                  <a:lumOff val="25000"/>
                  <a:alpha val="99000"/>
                </a:srgbClr>
              </a:solidFill>
            </a:endParaRPr>
          </a:p>
        </p:txBody>
      </p:sp>
      <p:sp>
        <p:nvSpPr>
          <p:cNvPr id="9" name="TextBox 8"/>
          <p:cNvSpPr txBox="1"/>
          <p:nvPr/>
        </p:nvSpPr>
        <p:spPr>
          <a:xfrm>
            <a:off x="1021966" y="6349342"/>
            <a:ext cx="710004"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6/29/2011</a:t>
            </a:r>
          </a:p>
        </p:txBody>
      </p:sp>
      <p:sp>
        <p:nvSpPr>
          <p:cNvPr id="10" name="TextBox 9"/>
          <p:cNvSpPr txBox="1"/>
          <p:nvPr/>
        </p:nvSpPr>
        <p:spPr>
          <a:xfrm>
            <a:off x="580914" y="6486483"/>
            <a:ext cx="1366221"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MICROSOFT CONFIDENTIAL</a:t>
            </a:r>
          </a:p>
        </p:txBody>
      </p:sp>
    </p:spTree>
    <p:extLst>
      <p:ext uri="{BB962C8B-B14F-4D97-AF65-F5344CB8AC3E}">
        <p14:creationId xmlns:p14="http://schemas.microsoft.com/office/powerpoint/2010/main" val="1539940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3461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8191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Subtitle with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5176" y="1937983"/>
            <a:ext cx="11149013" cy="211665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p:nvPr>
        </p:nvSpPr>
        <p:spPr>
          <a:xfrm>
            <a:off x="612590" y="1170671"/>
            <a:ext cx="11059457" cy="269725"/>
          </a:xfrm>
        </p:spPr>
        <p:txBody>
          <a:bodyPr/>
          <a:lstStyle>
            <a:lvl1pPr marL="0" indent="0">
              <a:buNone/>
              <a:defRPr sz="1600" b="1" cap="all" baseline="0"/>
            </a:lvl1pPr>
          </a:lstStyle>
          <a:p>
            <a:pPr lvl="0"/>
            <a:r>
              <a:rPr lang="en-US"/>
              <a:t>Click to edit Master text styles</a:t>
            </a:r>
          </a:p>
        </p:txBody>
      </p:sp>
      <p:sp>
        <p:nvSpPr>
          <p:cNvPr id="11"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Tree>
    <p:extLst>
      <p:ext uri="{BB962C8B-B14F-4D97-AF65-F5344CB8AC3E}">
        <p14:creationId xmlns:p14="http://schemas.microsoft.com/office/powerpoint/2010/main" val="35392895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8925963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14608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609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_ITP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79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16817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640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572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845589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198242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00415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31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41263690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spc="150" dirty="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9694139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27925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30971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8453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2976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11742623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99809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1461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5370990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3723023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826782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19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9108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5582461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383826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2278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84146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61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79281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096" y="6092099"/>
            <a:ext cx="1421066" cy="300619"/>
          </a:xfrm>
          <a:prstGeom prst="rect">
            <a:avLst/>
          </a:prstGeom>
        </p:spPr>
      </p:pic>
      <p:grpSp>
        <p:nvGrpSpPr>
          <p:cNvPr id="11" name="Group 10"/>
          <p:cNvGrpSpPr/>
          <p:nvPr userDrawn="1"/>
        </p:nvGrpSpPr>
        <p:grpSpPr bwMode="white">
          <a:xfrm>
            <a:off x="232159" y="2077800"/>
            <a:ext cx="4982248"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6"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6"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6"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0"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0"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0"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248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88825"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8" name="Title 1"/>
          <p:cNvSpPr>
            <a:spLocks noGrp="1"/>
          </p:cNvSpPr>
          <p:nvPr>
            <p:ph type="title" hasCustomPrompt="1"/>
          </p:nvPr>
        </p:nvSpPr>
        <p:spPr bwMode="black">
          <a:xfrm>
            <a:off x="269232" y="1646860"/>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232" y="3441247"/>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6092099"/>
            <a:ext cx="1421066" cy="300619"/>
          </a:xfrm>
          <a:prstGeom prst="rect">
            <a:avLst/>
          </a:prstGeom>
        </p:spPr>
      </p:pic>
    </p:spTree>
    <p:extLst>
      <p:ext uri="{BB962C8B-B14F-4D97-AF65-F5344CB8AC3E}">
        <p14:creationId xmlns:p14="http://schemas.microsoft.com/office/powerpoint/2010/main" val="214779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178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177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161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072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6181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8666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85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66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1176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741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4447"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107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5721"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9953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546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5279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93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9875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18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525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5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38528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6981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27632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75056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10/30/2018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46876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168537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sp>
        <p:nvSpPr>
          <p:cNvPr id="6"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353683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6682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23780297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1045967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44" indent="-336044">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150330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4480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88"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782077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888"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6720701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8"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42386896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19" indent="-236475">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16" indent="-336044">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888"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888"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43" lvl="2" indent="-223972" algn="l" defTabSz="895888"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35895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92984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Tree>
    <p:extLst>
      <p:ext uri="{BB962C8B-B14F-4D97-AF65-F5344CB8AC3E}">
        <p14:creationId xmlns:p14="http://schemas.microsoft.com/office/powerpoint/2010/main" val="374958764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7" y="2257102"/>
            <a:ext cx="3825980"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3113743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51503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237" y="822797"/>
            <a:ext cx="9524352" cy="5212407"/>
          </a:xfrm>
          <a:prstGeom prst="rect">
            <a:avLst/>
          </a:prstGeom>
        </p:spPr>
      </p:pic>
    </p:spTree>
    <p:extLst>
      <p:ext uri="{BB962C8B-B14F-4D97-AF65-F5344CB8AC3E}">
        <p14:creationId xmlns:p14="http://schemas.microsoft.com/office/powerpoint/2010/main" val="83269605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7812" y="440043"/>
            <a:ext cx="2906279" cy="1257969"/>
          </a:xfrm>
          <a:prstGeom prst="rect">
            <a:avLst/>
          </a:prstGeom>
        </p:spPr>
      </p:pic>
    </p:spTree>
    <p:extLst>
      <p:ext uri="{BB962C8B-B14F-4D97-AF65-F5344CB8AC3E}">
        <p14:creationId xmlns:p14="http://schemas.microsoft.com/office/powerpoint/2010/main" val="232574831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theme" Target="../theme/theme10.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8.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theme" Target="../theme/theme5.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image" Target="../media/image13.png"/><Relationship Id="rId2" Type="http://schemas.openxmlformats.org/officeDocument/2006/relationships/slideLayout" Target="../slideLayouts/slideLayout85.xml"/><Relationship Id="rId16" Type="http://schemas.openxmlformats.org/officeDocument/2006/relationships/theme" Target="../theme/theme6.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34" Type="http://schemas.openxmlformats.org/officeDocument/2006/relationships/theme" Target="../theme/theme7.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image" Target="../media/image17.png"/><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image" Target="../media/image16.png"/><Relationship Id="rId8" Type="http://schemas.openxmlformats.org/officeDocument/2006/relationships/slideLayout" Target="../slideLayouts/slideLayout10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theme" Target="../theme/theme8.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9.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1470716"/>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97" r:id="rId3"/>
    <p:sldLayoutId id="2147484085" r:id="rId4"/>
    <p:sldLayoutId id="2147484086" r:id="rId5"/>
    <p:sldLayoutId id="2147484087" r:id="rId6"/>
    <p:sldLayoutId id="2147484088" r:id="rId7"/>
    <p:sldLayoutId id="2147484089" r:id="rId8"/>
    <p:sldLayoutId id="2147484090" r:id="rId9"/>
    <p:sldLayoutId id="2147484092" r:id="rId10"/>
    <p:sldLayoutId id="2147484098" r:id="rId11"/>
    <p:sldLayoutId id="2147484100" r:id="rId12"/>
    <p:sldLayoutId id="2147484099" r:id="rId13"/>
    <p:sldLayoutId id="2147484093" r:id="rId14"/>
    <p:sldLayoutId id="2147484094" r:id="rId15"/>
    <p:sldLayoutId id="2147484095" r:id="rId16"/>
    <p:sldLayoutId id="2147484096" r:id="rId17"/>
    <p:sldLayoutId id="2147484127" r:id="rId18"/>
    <p:sldLayoutId id="2147484161" r:id="rId1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3898700088"/>
      </p:ext>
    </p:extLst>
  </p:cSld>
  <p:clrMap bg1="lt1" tx1="dk1" bg2="lt2" tx2="dk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 id="2147484285" r:id="rId12"/>
    <p:sldLayoutId id="2147484286" r:id="rId13"/>
    <p:sldLayoutId id="2147484287" r:id="rId14"/>
    <p:sldLayoutId id="2147484288" r:id="rId15"/>
    <p:sldLayoutId id="2147484289" r:id="rId16"/>
    <p:sldLayoutId id="2147484290" r:id="rId17"/>
    <p:sldLayoutId id="2147484291" r:id="rId18"/>
    <p:sldLayoutId id="2147484292" r:id="rId19"/>
    <p:sldLayoutId id="2147484293" r:id="rId20"/>
    <p:sldLayoutId id="2147484294" r:id="rId21"/>
    <p:sldLayoutId id="2147484295" r:id="rId22"/>
    <p:sldLayoutId id="2147484296" r:id="rId23"/>
    <p:sldLayoutId id="2147484297" r:id="rId24"/>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660" y="196326"/>
            <a:ext cx="11149013" cy="1163637"/>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05177" y="1684476"/>
            <a:ext cx="11149012" cy="155119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292929">
                  <a:tint val="75000"/>
                </a:srgbClr>
              </a:solidFill>
            </a:endParaRPr>
          </a:p>
        </p:txBody>
      </p:sp>
      <p:sp>
        <p:nvSpPr>
          <p:cNvPr id="5" name="Footer Placeholder 4"/>
          <p:cNvSpPr>
            <a:spLocks noGrp="1"/>
          </p:cNvSpPr>
          <p:nvPr>
            <p:ph type="ftr" sz="quarter" idx="3"/>
          </p:nvPr>
        </p:nvSpPr>
        <p:spPr>
          <a:xfrm>
            <a:off x="4164013"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292929">
                    <a:tint val="75000"/>
                  </a:srgbClr>
                </a:solidFill>
              </a:rPr>
              <a:t>Microsoft Confidential</a:t>
            </a:r>
          </a:p>
        </p:txBody>
      </p:sp>
      <p:sp>
        <p:nvSpPr>
          <p:cNvPr id="6" name="Slide Number Placeholder 5"/>
          <p:cNvSpPr>
            <a:spLocks noGrp="1"/>
          </p:cNvSpPr>
          <p:nvPr>
            <p:ph type="sldNum" sz="quarter" idx="4"/>
          </p:nvPr>
        </p:nvSpPr>
        <p:spPr>
          <a:xfrm>
            <a:off x="8736013" y="6356350"/>
            <a:ext cx="28432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64257134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ransition>
    <p:fade/>
  </p:transition>
  <p:hf hdr="0" dt="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tx1">
              <a:alpha val="98824"/>
            </a:schemeClr>
          </a:solidFill>
          <a:effectLst/>
          <a:latin typeface="+mn-lt"/>
          <a:ea typeface="+mn-ea"/>
          <a:cs typeface="Arial" charset="0"/>
        </a:defRPr>
      </a:lvl1pPr>
    </p:titleStyle>
    <p:bodyStyle>
      <a:lvl1pPr marL="460375" indent="-460375" algn="l" defTabSz="914363" rtl="0" eaLnBrk="1" latinLnBrk="0" hangingPunct="1">
        <a:lnSpc>
          <a:spcPct val="90000"/>
        </a:lnSpc>
        <a:spcBef>
          <a:spcPct val="20000"/>
        </a:spcBef>
        <a:buClr>
          <a:srgbClr val="00DCFF"/>
        </a:buClr>
        <a:buSzPct val="90000"/>
        <a:buFont typeface="Arial" pitchFamily="34" charset="0"/>
        <a:buChar char="•"/>
        <a:defRPr sz="2400" kern="1200">
          <a:solidFill>
            <a:schemeClr val="tx1">
              <a:lumMod val="75000"/>
              <a:lumOff val="25000"/>
              <a:alpha val="99000"/>
            </a:schemeClr>
          </a:solidFill>
          <a:latin typeface="+mn-lt"/>
          <a:ea typeface="+mn-ea"/>
          <a:cs typeface="+mn-cs"/>
        </a:defRPr>
      </a:lvl1pPr>
      <a:lvl2pPr marL="855663" indent="-395288" algn="l" defTabSz="914363"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2pPr>
      <a:lvl3pPr marL="1258888" indent="-403225" algn="l" defTabSz="914363" rtl="0" eaLnBrk="1" latinLnBrk="0" hangingPunct="1">
        <a:lnSpc>
          <a:spcPct val="90000"/>
        </a:lnSpc>
        <a:spcBef>
          <a:spcPct val="20000"/>
        </a:spcBef>
        <a:buClr>
          <a:srgbClr val="00DCFF"/>
        </a:buClr>
        <a:buSzPct val="90000"/>
        <a:buFont typeface="Arial" pitchFamily="34" charset="0"/>
        <a:buChar char="•"/>
        <a:defRPr sz="1800" kern="1200">
          <a:solidFill>
            <a:schemeClr val="tx1">
              <a:lumMod val="75000"/>
              <a:lumOff val="25000"/>
              <a:alpha val="99000"/>
            </a:schemeClr>
          </a:solidFill>
          <a:latin typeface="+mn-lt"/>
          <a:ea typeface="+mn-ea"/>
          <a:cs typeface="+mn-cs"/>
        </a:defRPr>
      </a:lvl3pPr>
      <a:lvl4pPr marL="1604963" indent="-346075"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4pPr>
      <a:lvl5pPr marL="1941513" indent="-336550"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00347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Lst>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032874324"/>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5" y="-217"/>
            <a:ext cx="935232"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239357719"/>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 id="2147484298" r:id="rId24"/>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279051391"/>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510416591"/>
      </p:ext>
    </p:extLst>
  </p:cSld>
  <p:clrMap bg1="dk1" tx1="lt1" bg2="dk2" tx2="lt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72" r:id="rId33"/>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72974476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10/30/2018</a:t>
            </a:fld>
            <a:endParaRPr 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261712302"/>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3.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7.xml"/></Relationships>
</file>

<file path=ppt/slides/_rels/slide1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56.xml"/></Relationships>
</file>

<file path=ppt/slides/_rels/slide1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56.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86.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36.png"/><Relationship Id="rId4" Type="http://schemas.openxmlformats.org/officeDocument/2006/relationships/diagramLayout" Target="../diagrams/layout1.xml"/><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70.xml"/><Relationship Id="rId4" Type="http://schemas.openxmlformats.org/officeDocument/2006/relationships/image" Target="../media/image46.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56.xml"/><Relationship Id="rId5" Type="http://schemas.microsoft.com/office/2007/relationships/hdphoto" Target="../media/hdphoto2.wdp"/><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2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4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7.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3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5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31.xml"/></Relationships>
</file>

<file path=ppt/slides/_rels/slide5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3.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143.xml"/><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143.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0.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1.xml"/></Relationships>
</file>

<file path=ppt/slides/_rels/slide6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13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5.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5.xml"/><Relationship Id="rId5" Type="http://schemas.openxmlformats.org/officeDocument/2006/relationships/image" Target="../media/image68.png"/><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6.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082" y="2889306"/>
            <a:ext cx="11959935" cy="899665"/>
          </a:xfrm>
        </p:spPr>
        <p:txBody>
          <a:bodyPr/>
          <a:lstStyle/>
          <a:p>
            <a:r>
              <a:rPr lang="en-US" sz="3900"/>
              <a:t>https://github.com/marianosz/netCoreWorkshop</a:t>
            </a:r>
            <a:endParaRPr lang="en-US" sz="3900" dirty="0"/>
          </a:p>
        </p:txBody>
      </p:sp>
    </p:spTree>
    <p:extLst>
      <p:ext uri="{BB962C8B-B14F-4D97-AF65-F5344CB8AC3E}">
        <p14:creationId xmlns:p14="http://schemas.microsoft.com/office/powerpoint/2010/main" val="57776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AR" sz="4312" dirty="0" err="1">
                <a:solidFill>
                  <a:schemeClr val="bg1"/>
                </a:solidFill>
              </a:rPr>
              <a:t>Installing</a:t>
            </a:r>
            <a:r>
              <a:rPr lang="es-AR" sz="4312" dirty="0">
                <a:solidFill>
                  <a:schemeClr val="bg1"/>
                </a:solidFill>
              </a:rPr>
              <a:t> .NET Core</a:t>
            </a:r>
          </a:p>
        </p:txBody>
      </p:sp>
      <p:sp>
        <p:nvSpPr>
          <p:cNvPr id="7" name="Text Placeholder 1"/>
          <p:cNvSpPr txBox="1">
            <a:spLocks/>
          </p:cNvSpPr>
          <p:nvPr/>
        </p:nvSpPr>
        <p:spPr>
          <a:xfrm>
            <a:off x="304799" y="1424151"/>
            <a:ext cx="11614857" cy="4920747"/>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76" indent="-336076" defTabSz="914180">
              <a:defRPr/>
            </a:pPr>
            <a:r>
              <a:rPr lang="es-AR" sz="4400" dirty="0" err="1">
                <a:solidFill>
                  <a:schemeClr val="bg1"/>
                </a:solidFill>
              </a:rPr>
              <a:t>Compiling</a:t>
            </a:r>
            <a:endParaRPr lang="es-AR" sz="4400" dirty="0">
              <a:solidFill>
                <a:schemeClr val="bg1"/>
              </a:solidFill>
            </a:endParaRPr>
          </a:p>
          <a:p>
            <a:pPr marL="241300" lvl="1" indent="0" defTabSz="914180">
              <a:buNone/>
              <a:defRPr/>
            </a:pPr>
            <a:r>
              <a:rPr lang="es-AR" sz="2800" dirty="0">
                <a:solidFill>
                  <a:schemeClr val="bg1"/>
                </a:solidFill>
              </a:rPr>
              <a:t>	https://github.com/dotnet/coreclr 	</a:t>
            </a:r>
          </a:p>
          <a:p>
            <a:pPr marL="336076" indent="-336076" defTabSz="914180">
              <a:defRPr/>
            </a:pPr>
            <a:r>
              <a:rPr lang="es-AR" sz="4400" dirty="0">
                <a:solidFill>
                  <a:schemeClr val="bg1"/>
                </a:solidFill>
              </a:rPr>
              <a:t>Using </a:t>
            </a:r>
            <a:r>
              <a:rPr lang="es-AR" sz="4400" dirty="0" err="1">
                <a:solidFill>
                  <a:schemeClr val="bg1"/>
                </a:solidFill>
              </a:rPr>
              <a:t>Command</a:t>
            </a:r>
            <a:r>
              <a:rPr lang="es-AR" sz="4400" dirty="0">
                <a:solidFill>
                  <a:schemeClr val="bg1"/>
                </a:solidFill>
              </a:rPr>
              <a:t> Line</a:t>
            </a:r>
          </a:p>
          <a:p>
            <a:pPr marL="215900" lvl="2" indent="0" defTabSz="914180">
              <a:buNone/>
              <a:defRPr/>
            </a:pPr>
            <a:r>
              <a:rPr lang="es-AR" sz="2800" dirty="0">
                <a:solidFill>
                  <a:schemeClr val="bg1"/>
                </a:solidFill>
              </a:rPr>
              <a:t>	http://dot.net</a:t>
            </a:r>
            <a:endParaRPr lang="es-AR" sz="4400" dirty="0">
              <a:solidFill>
                <a:schemeClr val="bg1"/>
              </a:solidFill>
            </a:endParaRPr>
          </a:p>
          <a:p>
            <a:pPr marL="336076" indent="-336076" defTabSz="914180">
              <a:defRPr/>
            </a:pPr>
            <a:r>
              <a:rPr lang="es-AR" sz="4400" dirty="0">
                <a:solidFill>
                  <a:schemeClr val="bg1"/>
                </a:solidFill>
              </a:rPr>
              <a:t>Using </a:t>
            </a:r>
            <a:r>
              <a:rPr lang="es-AR" sz="4400" dirty="0" err="1">
                <a:solidFill>
                  <a:schemeClr val="bg1"/>
                </a:solidFill>
              </a:rPr>
              <a:t>the</a:t>
            </a:r>
            <a:r>
              <a:rPr lang="es-AR" sz="4400" dirty="0">
                <a:solidFill>
                  <a:schemeClr val="bg1"/>
                </a:solidFill>
              </a:rPr>
              <a:t> </a:t>
            </a:r>
            <a:r>
              <a:rPr lang="es-AR" sz="4400" dirty="0" err="1">
                <a:solidFill>
                  <a:schemeClr val="bg1"/>
                </a:solidFill>
              </a:rPr>
              <a:t>installer</a:t>
            </a:r>
            <a:endParaRPr lang="es-AR" sz="4400" dirty="0">
              <a:solidFill>
                <a:schemeClr val="bg1"/>
              </a:solidFill>
            </a:endParaRPr>
          </a:p>
          <a:p>
            <a:pPr marL="241300" lvl="1" indent="0" defTabSz="914180">
              <a:buNone/>
              <a:defRPr/>
            </a:pPr>
            <a:r>
              <a:rPr lang="es-AR" sz="2800" dirty="0">
                <a:solidFill>
                  <a:schemeClr val="bg1"/>
                </a:solidFill>
              </a:rPr>
              <a:t>	http://dot.net</a:t>
            </a:r>
          </a:p>
          <a:p>
            <a:pPr marL="336076" indent="-336076" defTabSz="914180">
              <a:defRPr/>
            </a:pPr>
            <a:endParaRPr lang="es-AR" sz="4400" dirty="0">
              <a:gradFill>
                <a:gsLst>
                  <a:gs pos="1250">
                    <a:srgbClr val="404040"/>
                  </a:gs>
                  <a:gs pos="100000">
                    <a:srgbClr val="404040"/>
                  </a:gs>
                </a:gsLst>
                <a:lin ang="5400000" scaled="0"/>
              </a:gradFill>
              <a:latin typeface="Segoe UI Light"/>
            </a:endParaRPr>
          </a:p>
          <a:p>
            <a:pPr marL="577376" lvl="1" indent="-336076" defTabSz="914180">
              <a:defRPr/>
            </a:pPr>
            <a:endParaRPr lang="es-AR" sz="2800" dirty="0">
              <a:gradFill>
                <a:gsLst>
                  <a:gs pos="1250">
                    <a:srgbClr val="404040"/>
                  </a:gs>
                  <a:gs pos="100000">
                    <a:srgbClr val="404040"/>
                  </a:gs>
                </a:gsLst>
                <a:lin ang="5400000" scaled="0"/>
              </a:gradFill>
              <a:latin typeface="Segoe UI Light"/>
            </a:endParaRPr>
          </a:p>
        </p:txBody>
      </p:sp>
    </p:spTree>
    <p:extLst>
      <p:ext uri="{BB962C8B-B14F-4D97-AF65-F5344CB8AC3E}">
        <p14:creationId xmlns:p14="http://schemas.microsoft.com/office/powerpoint/2010/main" val="127247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583380" y="1425766"/>
            <a:ext cx="10322284" cy="426897"/>
          </a:xfrm>
          <a:prstGeom prst="rect">
            <a:avLst/>
          </a:prstGeom>
        </p:spPr>
        <p:txBody>
          <a:bodyPr vert="horz" wrap="square" lIns="0" tIns="57135" rIns="0" bIns="0" rtlCol="0">
            <a:spAutoFit/>
          </a:bodyPr>
          <a:lstStyle/>
          <a:p>
            <a:pPr marL="12696"/>
            <a:r>
              <a:rPr sz="2399" spc="-90" dirty="0">
                <a:solidFill>
                  <a:schemeClr val="bg1"/>
                </a:solidFill>
                <a:latin typeface="+mj-lt"/>
                <a:cs typeface="Arial"/>
              </a:rPr>
              <a:t>Confirm</a:t>
            </a:r>
            <a:r>
              <a:rPr sz="2399" spc="-140" dirty="0">
                <a:solidFill>
                  <a:schemeClr val="bg1"/>
                </a:solidFill>
                <a:latin typeface="+mj-lt"/>
                <a:cs typeface="Arial"/>
              </a:rPr>
              <a:t> </a:t>
            </a:r>
            <a:r>
              <a:rPr sz="2399" spc="-120" dirty="0">
                <a:solidFill>
                  <a:schemeClr val="bg1"/>
                </a:solidFill>
                <a:latin typeface="+mj-lt"/>
                <a:cs typeface="Arial"/>
              </a:rPr>
              <a:t>Version:</a:t>
            </a:r>
            <a:endParaRPr sz="2399" dirty="0">
              <a:solidFill>
                <a:schemeClr val="bg1"/>
              </a:solidFill>
              <a:latin typeface="+mj-lt"/>
              <a:cs typeface="Arial"/>
            </a:endParaRPr>
          </a:p>
        </p:txBody>
      </p:sp>
      <p:sp>
        <p:nvSpPr>
          <p:cNvPr id="9" name="object 9"/>
          <p:cNvSpPr>
            <a:spLocks noChangeAspect="1"/>
          </p:cNvSpPr>
          <p:nvPr/>
        </p:nvSpPr>
        <p:spPr>
          <a:xfrm>
            <a:off x="583380" y="2027473"/>
            <a:ext cx="10322284" cy="2743200"/>
          </a:xfrm>
          <a:prstGeom prst="rect">
            <a:avLst/>
          </a:prstGeom>
          <a:blipFill>
            <a:blip r:embed="rId2" cstate="print"/>
            <a:stretch>
              <a:fillRect/>
            </a:stretch>
          </a:blipFill>
        </p:spPr>
        <p:txBody>
          <a:bodyPr wrap="square" lIns="0" tIns="0" rIns="0" bIns="0" rtlCol="0"/>
          <a:lstStyle/>
          <a:p>
            <a:endParaRPr sz="1799"/>
          </a:p>
        </p:txBody>
      </p:sp>
      <p:sp>
        <p:nvSpPr>
          <p:cNvPr id="11" name="Title 3">
            <a:extLst>
              <a:ext uri="{FF2B5EF4-FFF2-40B4-BE49-F238E27FC236}">
                <a16:creationId xmlns:a16="http://schemas.microsoft.com/office/drawing/2014/main" id="{24879FF4-5964-43D2-9D84-9E1744649E6A}"/>
              </a:ext>
            </a:extLst>
          </p:cNvPr>
          <p:cNvSpPr>
            <a:spLocks noGrp="1"/>
          </p:cNvSpPr>
          <p:nvPr>
            <p:ph type="title"/>
          </p:nvPr>
        </p:nvSpPr>
        <p:spPr>
          <a:xfrm>
            <a:off x="269170" y="289512"/>
            <a:ext cx="11652805" cy="899665"/>
          </a:xfrm>
        </p:spPr>
        <p:txBody>
          <a:bodyPr>
            <a:normAutofit/>
          </a:bodyPr>
          <a:lstStyle/>
          <a:p>
            <a:r>
              <a:rPr lang="es-AR" sz="4312" dirty="0" err="1">
                <a:solidFill>
                  <a:schemeClr val="bg1"/>
                </a:solidFill>
              </a:rPr>
              <a:t>Installing</a:t>
            </a:r>
            <a:r>
              <a:rPr lang="es-AR" sz="4312" dirty="0">
                <a:solidFill>
                  <a:schemeClr val="bg1"/>
                </a:solidFill>
              </a:rPr>
              <a:t> .NET Core</a:t>
            </a:r>
          </a:p>
        </p:txBody>
      </p:sp>
    </p:spTree>
    <p:extLst>
      <p:ext uri="{BB962C8B-B14F-4D97-AF65-F5344CB8AC3E}">
        <p14:creationId xmlns:p14="http://schemas.microsoft.com/office/powerpoint/2010/main" val="131822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6"/>
            <a:ext cx="11650488" cy="1071062"/>
          </a:xfrm>
        </p:spPr>
        <p:txBody>
          <a:bodyPr/>
          <a:lstStyle/>
          <a:p>
            <a:pPr marL="0" indent="0">
              <a:buNone/>
            </a:pPr>
            <a:r>
              <a:rPr lang="en-US" sz="3200" dirty="0">
                <a:solidFill>
                  <a:schemeClr val="bg1"/>
                </a:solidFill>
              </a:rPr>
              <a:t>A single tool for compiling, deploying, and managing .NET applications on all platforms</a:t>
            </a:r>
            <a:endParaRPr lang="es-AR" sz="2800" dirty="0">
              <a:solidFill>
                <a:schemeClr val="bg1"/>
              </a:solidFill>
            </a:endParaRPr>
          </a:p>
        </p:txBody>
      </p:sp>
      <p:sp>
        <p:nvSpPr>
          <p:cNvPr id="2" name="Title 1"/>
          <p:cNvSpPr>
            <a:spLocks noGrp="1"/>
          </p:cNvSpPr>
          <p:nvPr>
            <p:ph type="title"/>
          </p:nvPr>
        </p:nvSpPr>
        <p:spPr/>
        <p:txBody>
          <a:bodyPr/>
          <a:lstStyle/>
          <a:p>
            <a:r>
              <a:rPr lang="es-AR" dirty="0">
                <a:solidFill>
                  <a:schemeClr val="bg1"/>
                </a:solidFill>
              </a:rPr>
              <a:t>.NET Command Line Interface (CLI)</a:t>
            </a:r>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640" y="2260238"/>
            <a:ext cx="6832959" cy="439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59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31818"/>
            <a:ext cx="11316165" cy="735455"/>
          </a:xfrm>
          <a:prstGeom prst="rect">
            <a:avLst/>
          </a:prstGeom>
        </p:spPr>
        <p:txBody>
          <a:bodyPr vert="horz" wrap="square" lIns="0" tIns="12062" rIns="0" bIns="0" rtlCol="0" anchor="t">
            <a:spAutoFit/>
          </a:bodyPr>
          <a:lstStyle/>
          <a:p>
            <a:pPr marL="12696">
              <a:lnSpc>
                <a:spcPct val="100000"/>
              </a:lnSpc>
              <a:spcBef>
                <a:spcPts val="95"/>
              </a:spcBef>
            </a:pPr>
            <a:r>
              <a:rPr sz="4700" spc="90" dirty="0">
                <a:solidFill>
                  <a:schemeClr val="tx1"/>
                </a:solidFill>
                <a:latin typeface="+mj-lt"/>
              </a:rPr>
              <a:t>New </a:t>
            </a:r>
            <a:r>
              <a:rPr sz="4700" spc="35" dirty="0">
                <a:solidFill>
                  <a:schemeClr val="tx1"/>
                </a:solidFill>
                <a:latin typeface="+mj-lt"/>
              </a:rPr>
              <a:t>Web </a:t>
            </a:r>
            <a:r>
              <a:rPr sz="4700" dirty="0">
                <a:solidFill>
                  <a:schemeClr val="tx1"/>
                </a:solidFill>
                <a:latin typeface="+mj-lt"/>
              </a:rPr>
              <a:t>Projects </a:t>
            </a:r>
            <a:r>
              <a:rPr sz="4700" spc="65" dirty="0">
                <a:solidFill>
                  <a:schemeClr val="tx1"/>
                </a:solidFill>
                <a:latin typeface="+mj-lt"/>
              </a:rPr>
              <a:t>with</a:t>
            </a:r>
            <a:r>
              <a:rPr sz="4700" spc="-90" dirty="0">
                <a:solidFill>
                  <a:schemeClr val="tx1"/>
                </a:solidFill>
                <a:latin typeface="+mj-lt"/>
              </a:rPr>
              <a:t> </a:t>
            </a:r>
            <a:r>
              <a:rPr sz="4700" spc="155" dirty="0">
                <a:solidFill>
                  <a:schemeClr val="tx1"/>
                </a:solidFill>
                <a:latin typeface="+mj-lt"/>
              </a:rPr>
              <a:t>dotnet</a:t>
            </a:r>
            <a:endParaRPr sz="4700" dirty="0">
              <a:solidFill>
                <a:schemeClr val="tx1"/>
              </a:solidFill>
              <a:latin typeface="+mj-lt"/>
            </a:endParaRPr>
          </a:p>
        </p:txBody>
      </p:sp>
      <p:sp>
        <p:nvSpPr>
          <p:cNvPr id="14" name="object 14"/>
          <p:cNvSpPr txBox="1"/>
          <p:nvPr/>
        </p:nvSpPr>
        <p:spPr>
          <a:xfrm>
            <a:off x="729297" y="1361711"/>
            <a:ext cx="10911718" cy="4134578"/>
          </a:xfrm>
          <a:prstGeom prst="rect">
            <a:avLst/>
          </a:prstGeom>
        </p:spPr>
        <p:txBody>
          <a:bodyPr vert="horz" wrap="square" lIns="0" tIns="57135" rIns="0" bIns="0" rtlCol="0">
            <a:spAutoFit/>
          </a:bodyPr>
          <a:lstStyle/>
          <a:p>
            <a:pPr marL="355596" marR="0" lvl="0" indent="-342900" algn="l" defTabSz="914363" rtl="0" eaLnBrk="1" fontAlgn="auto" latinLnBrk="0" hangingPunct="1">
              <a:lnSpc>
                <a:spcPct val="100000"/>
              </a:lnSpc>
              <a:spcBef>
                <a:spcPts val="450"/>
              </a:spcBef>
              <a:spcAft>
                <a:spcPts val="0"/>
              </a:spcAft>
              <a:buClrTx/>
              <a:buSzTx/>
              <a:buFont typeface="Arial" panose="020B0604020202020204" pitchFamily="34" charset="0"/>
              <a:buChar char="•"/>
              <a:tabLst/>
              <a:defRPr/>
            </a:pPr>
            <a:r>
              <a:rPr kumimoji="0" sz="2399" b="0" i="0" u="none" strike="noStrike" kern="1200" cap="none" spc="-20" normalizeH="0" baseline="0" noProof="0" dirty="0">
                <a:ln>
                  <a:noFill/>
                </a:ln>
                <a:solidFill>
                  <a:srgbClr val="FFFFFF"/>
                </a:solidFill>
                <a:effectLst/>
                <a:uLnTx/>
                <a:uFillTx/>
                <a:latin typeface="Segoe UI Light"/>
                <a:ea typeface="+mn-ea"/>
                <a:cs typeface="Arial"/>
              </a:rPr>
              <a:t>dotnet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a:t>
            </a:r>
            <a:r>
              <a:rPr kumimoji="0" sz="2399" b="0" i="0" u="none" strike="noStrike" kern="1200" cap="none" spc="-254" normalizeH="0" baseline="0" noProof="0" dirty="0">
                <a:ln>
                  <a:noFill/>
                </a:ln>
                <a:solidFill>
                  <a:srgbClr val="FFFFFF"/>
                </a:solidFill>
                <a:effectLst/>
                <a:uLnTx/>
                <a:uFillTx/>
                <a:latin typeface="Segoe UI Light"/>
                <a:ea typeface="+mn-ea"/>
                <a:cs typeface="Arial"/>
              </a:rPr>
              <a:t> </a:t>
            </a:r>
            <a:r>
              <a:rPr kumimoji="0" sz="2399" b="0" i="0" u="none" strike="noStrike" kern="1200" cap="none" spc="-90" normalizeH="0" baseline="0" noProof="0" dirty="0">
                <a:ln>
                  <a:noFill/>
                </a:ln>
                <a:solidFill>
                  <a:srgbClr val="FFFFFF"/>
                </a:solidFill>
                <a:effectLst/>
                <a:uLnTx/>
                <a:uFillTx/>
                <a:latin typeface="Segoe UI Light"/>
                <a:ea typeface="+mn-ea"/>
                <a:cs typeface="Arial"/>
              </a:rPr>
              <a:t>web</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a:p>
            <a:pPr marL="623486" marR="0" lvl="0" indent="-342900" algn="l" defTabSz="914363" rtl="0" eaLnBrk="1" fontAlgn="auto" latinLnBrk="0" hangingPunct="1">
              <a:lnSpc>
                <a:spcPct val="100000"/>
              </a:lnSpc>
              <a:spcBef>
                <a:spcPts val="290"/>
              </a:spcBef>
              <a:spcAft>
                <a:spcPts val="0"/>
              </a:spcAft>
              <a:buClrTx/>
              <a:buSzTx/>
              <a:buFont typeface="Arial" panose="020B0604020202020204" pitchFamily="34" charset="0"/>
              <a:buChar char="•"/>
              <a:tabLst/>
              <a:defRPr/>
            </a:pPr>
            <a:r>
              <a:rPr kumimoji="0" sz="1999" b="0" i="0" u="none" strike="noStrike" kern="1200" cap="none" spc="-95" normalizeH="0" baseline="0" noProof="0" dirty="0">
                <a:ln>
                  <a:noFill/>
                </a:ln>
                <a:solidFill>
                  <a:srgbClr val="FFFFFF"/>
                </a:solidFill>
                <a:effectLst/>
                <a:uLnTx/>
                <a:uFillTx/>
                <a:latin typeface="Segoe UI Light"/>
                <a:ea typeface="+mn-ea"/>
                <a:cs typeface="Arial"/>
              </a:rPr>
              <a:t>Empty </a:t>
            </a:r>
            <a:r>
              <a:rPr kumimoji="0" sz="1999" b="0" i="0" u="none" strike="noStrike" kern="1200" cap="none" spc="-75" normalizeH="0" baseline="0" noProof="0" dirty="0">
                <a:ln>
                  <a:noFill/>
                </a:ln>
                <a:solidFill>
                  <a:srgbClr val="FFFFFF"/>
                </a:solidFill>
                <a:effectLst/>
                <a:uLnTx/>
                <a:uFillTx/>
                <a:latin typeface="Segoe UI Light"/>
                <a:ea typeface="+mn-ea"/>
                <a:cs typeface="Arial"/>
              </a:rPr>
              <a:t>Hello </a:t>
            </a:r>
            <a:r>
              <a:rPr kumimoji="0" sz="1999" b="0" i="0" u="none" strike="noStrike" kern="1200" cap="none" spc="-55" normalizeH="0" baseline="0" noProof="0" dirty="0">
                <a:ln>
                  <a:noFill/>
                </a:ln>
                <a:solidFill>
                  <a:srgbClr val="FFFFFF"/>
                </a:solidFill>
                <a:effectLst/>
                <a:uLnTx/>
                <a:uFillTx/>
                <a:latin typeface="Segoe UI Light"/>
                <a:ea typeface="+mn-ea"/>
                <a:cs typeface="Arial"/>
              </a:rPr>
              <a:t>World</a:t>
            </a:r>
            <a:r>
              <a:rPr kumimoji="0" sz="1999" b="0" i="0" u="none" strike="noStrike" kern="1200" cap="none" spc="-175" normalizeH="0" baseline="0" noProof="0" dirty="0">
                <a:ln>
                  <a:noFill/>
                </a:ln>
                <a:solidFill>
                  <a:srgbClr val="FFFFFF"/>
                </a:solidFill>
                <a:effectLst/>
                <a:uLnTx/>
                <a:uFillTx/>
                <a:latin typeface="Segoe UI Light"/>
                <a:ea typeface="+mn-ea"/>
                <a:cs typeface="Arial"/>
              </a:rPr>
              <a:t> </a:t>
            </a:r>
            <a:r>
              <a:rPr kumimoji="0" sz="1999" b="0" i="0" u="none" strike="noStrike" kern="1200" cap="none" spc="-75" normalizeH="0" baseline="0" noProof="0" dirty="0">
                <a:ln>
                  <a:noFill/>
                </a:ln>
                <a:solidFill>
                  <a:srgbClr val="FFFFFF"/>
                </a:solidFill>
                <a:effectLst/>
                <a:uLnTx/>
                <a:uFillTx/>
                <a:latin typeface="Segoe UI Light"/>
                <a:ea typeface="+mn-ea"/>
                <a:cs typeface="Arial"/>
              </a:rPr>
              <a:t>Project</a:t>
            </a:r>
            <a:endParaRPr kumimoji="0" sz="1999" b="0" i="0" u="none" strike="noStrike" kern="1200" cap="none" spc="0" normalizeH="0" baseline="0" noProof="0" dirty="0">
              <a:ln>
                <a:noFill/>
              </a:ln>
              <a:solidFill>
                <a:srgbClr val="FFFFFF"/>
              </a:solidFill>
              <a:effectLst/>
              <a:uLnTx/>
              <a:uFillTx/>
              <a:latin typeface="Segoe UI Light"/>
              <a:ea typeface="+mn-ea"/>
              <a:cs typeface="Arial"/>
            </a:endParaRPr>
          </a:p>
          <a:p>
            <a:pPr marL="355596" marR="0" lvl="0" indent="-342900" algn="l" defTabSz="914363" rtl="0" eaLnBrk="1" fontAlgn="auto" latinLnBrk="0" hangingPunct="1">
              <a:lnSpc>
                <a:spcPct val="100000"/>
              </a:lnSpc>
              <a:spcBef>
                <a:spcPts val="680"/>
              </a:spcBef>
              <a:spcAft>
                <a:spcPts val="0"/>
              </a:spcAft>
              <a:buClrTx/>
              <a:buSzTx/>
              <a:buFont typeface="Arial" panose="020B0604020202020204" pitchFamily="34" charset="0"/>
              <a:buChar char="•"/>
              <a:tabLst/>
              <a:defRPr/>
            </a:pPr>
            <a:r>
              <a:rPr kumimoji="0" sz="2399" b="0" i="0" u="none" strike="noStrike" kern="1200" cap="none" spc="-20" normalizeH="0" baseline="0" noProof="0" dirty="0">
                <a:ln>
                  <a:noFill/>
                </a:ln>
                <a:solidFill>
                  <a:srgbClr val="FFFFFF"/>
                </a:solidFill>
                <a:effectLst/>
                <a:uLnTx/>
                <a:uFillTx/>
                <a:latin typeface="Segoe UI Light"/>
                <a:ea typeface="+mn-ea"/>
                <a:cs typeface="Arial"/>
              </a:rPr>
              <a:t>dotnet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a:t>
            </a:r>
            <a:r>
              <a:rPr kumimoji="0" sz="2399" b="0" i="0" u="none" strike="noStrike" kern="1200" cap="none" spc="-250" normalizeH="0" baseline="0" noProof="0" dirty="0">
                <a:ln>
                  <a:noFill/>
                </a:ln>
                <a:solidFill>
                  <a:srgbClr val="FFFFFF"/>
                </a:solidFill>
                <a:effectLst/>
                <a:uLnTx/>
                <a:uFillTx/>
                <a:latin typeface="Segoe UI Light"/>
                <a:ea typeface="+mn-ea"/>
                <a:cs typeface="Arial"/>
              </a:rPr>
              <a:t> </a:t>
            </a:r>
            <a:r>
              <a:rPr kumimoji="0" sz="2399" b="0" i="0" u="none" strike="noStrike" kern="1200" cap="none" spc="-150" normalizeH="0" baseline="0" noProof="0" dirty="0">
                <a:ln>
                  <a:noFill/>
                </a:ln>
                <a:solidFill>
                  <a:srgbClr val="FFFFFF"/>
                </a:solidFill>
                <a:effectLst/>
                <a:uLnTx/>
                <a:uFillTx/>
                <a:latin typeface="Segoe UI Light"/>
                <a:ea typeface="+mn-ea"/>
                <a:cs typeface="Arial"/>
              </a:rPr>
              <a:t>mvc</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a:p>
            <a:pPr marL="623486" marR="0" lvl="0" indent="-342900" algn="l" defTabSz="914363" rtl="0" eaLnBrk="1" fontAlgn="auto" latinLnBrk="0" hangingPunct="1">
              <a:lnSpc>
                <a:spcPct val="100000"/>
              </a:lnSpc>
              <a:spcBef>
                <a:spcPts val="295"/>
              </a:spcBef>
              <a:spcAft>
                <a:spcPts val="0"/>
              </a:spcAft>
              <a:buClrTx/>
              <a:buSzTx/>
              <a:buFont typeface="Arial" panose="020B0604020202020204" pitchFamily="34" charset="0"/>
              <a:buChar char="•"/>
              <a:tabLst/>
              <a:defRPr/>
            </a:pPr>
            <a:r>
              <a:rPr kumimoji="0" sz="1999" b="0" i="0" u="none" strike="noStrike" kern="1200" cap="none" spc="-180" normalizeH="0" baseline="0" noProof="0" dirty="0">
                <a:ln>
                  <a:noFill/>
                </a:ln>
                <a:solidFill>
                  <a:srgbClr val="FFFFFF"/>
                </a:solidFill>
                <a:effectLst/>
                <a:uLnTx/>
                <a:uFillTx/>
                <a:latin typeface="Segoe UI Light"/>
                <a:ea typeface="+mn-ea"/>
                <a:cs typeface="Arial"/>
              </a:rPr>
              <a:t>MVC</a:t>
            </a:r>
            <a:r>
              <a:rPr kumimoji="0" sz="1999" b="0" i="0" u="none" strike="noStrike" kern="1200" cap="none" spc="-135" normalizeH="0" baseline="0" noProof="0" dirty="0">
                <a:ln>
                  <a:noFill/>
                </a:ln>
                <a:solidFill>
                  <a:srgbClr val="FFFFFF"/>
                </a:solidFill>
                <a:effectLst/>
                <a:uLnTx/>
                <a:uFillTx/>
                <a:latin typeface="Segoe UI Light"/>
                <a:ea typeface="+mn-ea"/>
                <a:cs typeface="Arial"/>
              </a:rPr>
              <a:t> </a:t>
            </a:r>
            <a:r>
              <a:rPr kumimoji="0" sz="1999" b="0" i="0" u="none" strike="noStrike" kern="1200" cap="none" spc="-110" normalizeH="0" baseline="0" noProof="0" dirty="0">
                <a:ln>
                  <a:noFill/>
                </a:ln>
                <a:solidFill>
                  <a:srgbClr val="FFFFFF"/>
                </a:solidFill>
                <a:effectLst/>
                <a:uLnTx/>
                <a:uFillTx/>
                <a:latin typeface="Segoe UI Light"/>
                <a:ea typeface="+mn-ea"/>
                <a:cs typeface="Arial"/>
              </a:rPr>
              <a:t>Template</a:t>
            </a:r>
            <a:endParaRPr kumimoji="0" sz="1999" b="0" i="0" u="none" strike="noStrike" kern="1200" cap="none" spc="0" normalizeH="0" baseline="0" noProof="0" dirty="0">
              <a:ln>
                <a:noFill/>
              </a:ln>
              <a:solidFill>
                <a:srgbClr val="FFFFFF"/>
              </a:solidFill>
              <a:effectLst/>
              <a:uLnTx/>
              <a:uFillTx/>
              <a:latin typeface="Segoe UI Light"/>
              <a:ea typeface="+mn-ea"/>
              <a:cs typeface="Arial"/>
            </a:endParaRPr>
          </a:p>
          <a:p>
            <a:pPr marL="623486" marR="0" lvl="0" indent="-342900" algn="l" defTabSz="914363" rtl="0" eaLnBrk="1" fontAlgn="auto" latinLnBrk="0" hangingPunct="1">
              <a:lnSpc>
                <a:spcPct val="100000"/>
              </a:lnSpc>
              <a:spcBef>
                <a:spcPts val="265"/>
              </a:spcBef>
              <a:spcAft>
                <a:spcPts val="0"/>
              </a:spcAft>
              <a:buClrTx/>
              <a:buSzTx/>
              <a:buFont typeface="Arial" panose="020B0604020202020204" pitchFamily="34" charset="0"/>
              <a:buChar char="•"/>
              <a:tabLst>
                <a:tab pos="1258827" algn="l"/>
                <a:tab pos="2794431" algn="l"/>
              </a:tabLst>
              <a:defRPr/>
            </a:pPr>
            <a:r>
              <a:rPr kumimoji="0" sz="1999" b="0" i="0" u="none" strike="noStrike" kern="1200" cap="none" spc="229" normalizeH="0" baseline="0" noProof="0" dirty="0">
                <a:ln>
                  <a:noFill/>
                </a:ln>
                <a:solidFill>
                  <a:srgbClr val="FFFFFF"/>
                </a:solidFill>
                <a:effectLst/>
                <a:uLnTx/>
                <a:uFillTx/>
                <a:latin typeface="Segoe UI Light"/>
                <a:ea typeface="+mn-ea"/>
                <a:cs typeface="Arial"/>
              </a:rPr>
              <a:t>--auth	</a:t>
            </a:r>
            <a:r>
              <a:rPr kumimoji="0" sz="1999" b="0" i="0" u="none" strike="noStrike" kern="1200" cap="none" spc="254" normalizeH="0" baseline="0" noProof="0" dirty="0">
                <a:ln>
                  <a:noFill/>
                </a:ln>
                <a:solidFill>
                  <a:srgbClr val="FFFFFF"/>
                </a:solidFill>
                <a:effectLst/>
                <a:uLnTx/>
                <a:uFillTx/>
                <a:latin typeface="Segoe UI Light"/>
                <a:ea typeface="+mn-ea"/>
                <a:cs typeface="Arial"/>
              </a:rPr>
              <a:t>Individual	</a:t>
            </a:r>
            <a:r>
              <a:rPr kumimoji="0" sz="1999" b="0" i="0" u="none" strike="noStrike" kern="1200" cap="none" spc="-125" normalizeH="0" baseline="0" noProof="0" dirty="0">
                <a:ln>
                  <a:noFill/>
                </a:ln>
                <a:solidFill>
                  <a:srgbClr val="FFFFFF"/>
                </a:solidFill>
                <a:effectLst/>
                <a:uLnTx/>
                <a:uFillTx/>
                <a:latin typeface="Segoe UI Light"/>
                <a:ea typeface="+mn-ea"/>
                <a:cs typeface="Arial"/>
              </a:rPr>
              <a:t>adds </a:t>
            </a:r>
            <a:r>
              <a:rPr kumimoji="0" sz="1999" b="0" i="0" u="none" strike="noStrike" kern="1200" cap="none" spc="-15" normalizeH="0" baseline="0" noProof="0" dirty="0">
                <a:ln>
                  <a:noFill/>
                </a:ln>
                <a:solidFill>
                  <a:srgbClr val="FFFFFF"/>
                </a:solidFill>
                <a:effectLst/>
                <a:uLnTx/>
                <a:uFillTx/>
                <a:latin typeface="Segoe UI Light"/>
                <a:ea typeface="+mn-ea"/>
                <a:cs typeface="Arial"/>
              </a:rPr>
              <a:t>identity</a:t>
            </a:r>
            <a:r>
              <a:rPr kumimoji="0" sz="1999" b="0" i="0" u="none" strike="noStrike" kern="1200" cap="none" spc="-100" normalizeH="0" baseline="0" noProof="0" dirty="0">
                <a:ln>
                  <a:noFill/>
                </a:ln>
                <a:solidFill>
                  <a:srgbClr val="FFFFFF"/>
                </a:solidFill>
                <a:effectLst/>
                <a:uLnTx/>
                <a:uFillTx/>
                <a:latin typeface="Segoe UI Light"/>
                <a:ea typeface="+mn-ea"/>
                <a:cs typeface="Arial"/>
              </a:rPr>
              <a:t> </a:t>
            </a:r>
            <a:r>
              <a:rPr kumimoji="0" sz="1999" b="0" i="0" u="none" strike="noStrike" kern="1200" cap="none" spc="-50" normalizeH="0" baseline="0" noProof="0" dirty="0">
                <a:ln>
                  <a:noFill/>
                </a:ln>
                <a:solidFill>
                  <a:srgbClr val="FFFFFF"/>
                </a:solidFill>
                <a:effectLst/>
                <a:uLnTx/>
                <a:uFillTx/>
                <a:latin typeface="Segoe UI Light"/>
                <a:ea typeface="+mn-ea"/>
                <a:cs typeface="Arial"/>
              </a:rPr>
              <a:t>support</a:t>
            </a:r>
            <a:endParaRPr kumimoji="0" sz="1999" b="0" i="0" u="none" strike="noStrike" kern="1200" cap="none" spc="0" normalizeH="0" baseline="0" noProof="0" dirty="0">
              <a:ln>
                <a:noFill/>
              </a:ln>
              <a:solidFill>
                <a:srgbClr val="FFFFFF"/>
              </a:solidFill>
              <a:effectLst/>
              <a:uLnTx/>
              <a:uFillTx/>
              <a:latin typeface="Segoe UI Light"/>
              <a:ea typeface="+mn-ea"/>
              <a:cs typeface="Arial"/>
            </a:endParaRPr>
          </a:p>
          <a:p>
            <a:pPr marL="623486" marR="0" lvl="0" indent="-342900" algn="l" defTabSz="914363" rtl="0" eaLnBrk="1" fontAlgn="auto" latinLnBrk="0" hangingPunct="1">
              <a:lnSpc>
                <a:spcPct val="100000"/>
              </a:lnSpc>
              <a:spcBef>
                <a:spcPts val="250"/>
              </a:spcBef>
              <a:spcAft>
                <a:spcPts val="0"/>
              </a:spcAft>
              <a:buClrTx/>
              <a:buSzTx/>
              <a:buFont typeface="Arial" panose="020B0604020202020204" pitchFamily="34" charset="0"/>
              <a:buChar char="•"/>
              <a:tabLst>
                <a:tab pos="2375457" algn="l"/>
                <a:tab pos="3073113" algn="l"/>
              </a:tabLst>
              <a:defRPr/>
            </a:pPr>
            <a:r>
              <a:rPr kumimoji="0" sz="1999" b="0" i="0" u="none" strike="noStrike" kern="1200" cap="none" spc="225" normalizeH="0" baseline="0" noProof="0" dirty="0">
                <a:ln>
                  <a:noFill/>
                </a:ln>
                <a:solidFill>
                  <a:srgbClr val="FFFFFF"/>
                </a:solidFill>
                <a:effectLst/>
                <a:uLnTx/>
                <a:uFillTx/>
                <a:latin typeface="Segoe UI Light"/>
                <a:ea typeface="+mn-ea"/>
                <a:cs typeface="Arial"/>
              </a:rPr>
              <a:t>--use-local-db	</a:t>
            </a:r>
            <a:r>
              <a:rPr kumimoji="0" sz="1999" b="0" i="0" u="none" strike="noStrike" kern="1200" cap="none" spc="240" normalizeH="0" baseline="0" noProof="0" dirty="0">
                <a:ln>
                  <a:noFill/>
                </a:ln>
                <a:solidFill>
                  <a:srgbClr val="FFFFFF"/>
                </a:solidFill>
                <a:effectLst/>
                <a:uLnTx/>
                <a:uFillTx/>
                <a:latin typeface="Segoe UI Light"/>
                <a:ea typeface="+mn-ea"/>
                <a:cs typeface="Arial"/>
              </a:rPr>
              <a:t>true	</a:t>
            </a:r>
            <a:r>
              <a:rPr kumimoji="0" sz="1999" b="0" i="0" u="none" strike="noStrike" kern="1200" cap="none" spc="-160" normalizeH="0" baseline="0" noProof="0" dirty="0">
                <a:ln>
                  <a:noFill/>
                </a:ln>
                <a:solidFill>
                  <a:srgbClr val="FFFFFF"/>
                </a:solidFill>
                <a:effectLst/>
                <a:uLnTx/>
                <a:uFillTx/>
                <a:latin typeface="Segoe UI Light"/>
                <a:ea typeface="+mn-ea"/>
                <a:cs typeface="Arial"/>
              </a:rPr>
              <a:t>uses </a:t>
            </a:r>
            <a:r>
              <a:rPr kumimoji="0" sz="1999" b="0" i="0" u="none" strike="noStrike" kern="1200" cap="none" spc="-70" normalizeH="0" baseline="0" noProof="0" dirty="0">
                <a:ln>
                  <a:noFill/>
                </a:ln>
                <a:solidFill>
                  <a:srgbClr val="FFFFFF"/>
                </a:solidFill>
                <a:effectLst/>
                <a:uLnTx/>
                <a:uFillTx/>
                <a:latin typeface="Segoe UI Light"/>
                <a:ea typeface="+mn-ea"/>
                <a:cs typeface="Arial"/>
              </a:rPr>
              <a:t>localdb </a:t>
            </a:r>
            <a:r>
              <a:rPr kumimoji="0" sz="1999" b="0" i="0" u="none" strike="noStrike" kern="1200" cap="none" spc="-80" normalizeH="0" baseline="0" noProof="0" dirty="0">
                <a:ln>
                  <a:noFill/>
                </a:ln>
                <a:solidFill>
                  <a:srgbClr val="FFFFFF"/>
                </a:solidFill>
                <a:effectLst/>
                <a:uLnTx/>
                <a:uFillTx/>
                <a:latin typeface="Segoe UI Light"/>
                <a:ea typeface="+mn-ea"/>
                <a:cs typeface="Arial"/>
              </a:rPr>
              <a:t>instead </a:t>
            </a:r>
            <a:r>
              <a:rPr kumimoji="0" sz="1999" b="0" i="0" u="none" strike="noStrike" kern="1200" cap="none" spc="-5" normalizeH="0" baseline="0" noProof="0" dirty="0">
                <a:ln>
                  <a:noFill/>
                </a:ln>
                <a:solidFill>
                  <a:srgbClr val="FFFFFF"/>
                </a:solidFill>
                <a:effectLst/>
                <a:uLnTx/>
                <a:uFillTx/>
                <a:latin typeface="Segoe UI Light"/>
                <a:ea typeface="+mn-ea"/>
                <a:cs typeface="Arial"/>
              </a:rPr>
              <a:t>of</a:t>
            </a:r>
            <a:r>
              <a:rPr kumimoji="0" sz="1999" b="0" i="0" u="none" strike="noStrike" kern="1200" cap="none" spc="-105" normalizeH="0" baseline="0" noProof="0" dirty="0">
                <a:ln>
                  <a:noFill/>
                </a:ln>
                <a:solidFill>
                  <a:srgbClr val="FFFFFF"/>
                </a:solidFill>
                <a:effectLst/>
                <a:uLnTx/>
                <a:uFillTx/>
                <a:latin typeface="Segoe UI Light"/>
                <a:ea typeface="+mn-ea"/>
                <a:cs typeface="Arial"/>
              </a:rPr>
              <a:t> </a:t>
            </a:r>
            <a:r>
              <a:rPr kumimoji="0" sz="1999" b="0" i="0" u="none" strike="noStrike" kern="1200" cap="none" spc="-155" normalizeH="0" baseline="0" noProof="0" dirty="0">
                <a:ln>
                  <a:noFill/>
                </a:ln>
                <a:solidFill>
                  <a:srgbClr val="FFFFFF"/>
                </a:solidFill>
                <a:effectLst/>
                <a:uLnTx/>
                <a:uFillTx/>
                <a:latin typeface="Segoe UI Light"/>
                <a:ea typeface="+mn-ea"/>
                <a:cs typeface="Arial"/>
              </a:rPr>
              <a:t>SQLite</a:t>
            </a:r>
            <a:endParaRPr kumimoji="0" sz="1999" b="0" i="0" u="none" strike="noStrike" kern="1200" cap="none" spc="0" normalizeH="0" baseline="0" noProof="0" dirty="0">
              <a:ln>
                <a:noFill/>
              </a:ln>
              <a:solidFill>
                <a:srgbClr val="FFFFFF"/>
              </a:solidFill>
              <a:effectLst/>
              <a:uLnTx/>
              <a:uFillTx/>
              <a:latin typeface="Segoe UI Light"/>
              <a:ea typeface="+mn-ea"/>
              <a:cs typeface="Arial"/>
            </a:endParaRPr>
          </a:p>
          <a:p>
            <a:pPr marL="355596" marR="3283869" lvl="0" indent="-342900" algn="l" defTabSz="914363" rtl="0" eaLnBrk="1" fontAlgn="auto" latinLnBrk="0" hangingPunct="1">
              <a:lnSpc>
                <a:spcPts val="3589"/>
              </a:lnSpc>
              <a:spcBef>
                <a:spcPts val="220"/>
              </a:spcBef>
              <a:spcAft>
                <a:spcPts val="0"/>
              </a:spcAft>
              <a:buClrTx/>
              <a:buSzTx/>
              <a:buFont typeface="Arial" panose="020B0604020202020204" pitchFamily="34" charset="0"/>
              <a:buChar char="•"/>
              <a:tabLst/>
              <a:defRPr/>
            </a:pPr>
            <a:r>
              <a:rPr kumimoji="0" sz="2399" b="0" i="0" u="none" strike="noStrike" kern="1200" cap="none" spc="-20" normalizeH="0" baseline="0" noProof="0" dirty="0">
                <a:ln>
                  <a:noFill/>
                </a:ln>
                <a:solidFill>
                  <a:srgbClr val="FFFFFF"/>
                </a:solidFill>
                <a:effectLst/>
                <a:uLnTx/>
                <a:uFillTx/>
                <a:latin typeface="Segoe UI Light"/>
                <a:ea typeface="+mn-ea"/>
                <a:cs typeface="Arial"/>
              </a:rPr>
              <a:t>dotnet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 webapi  </a:t>
            </a:r>
            <a:r>
              <a:rPr kumimoji="0" sz="2399" b="0" i="0" u="none" strike="noStrike" kern="1200" cap="none" spc="-20" normalizeH="0" baseline="0" noProof="0" dirty="0">
                <a:ln>
                  <a:noFill/>
                </a:ln>
                <a:solidFill>
                  <a:srgbClr val="FFFFFF"/>
                </a:solidFill>
                <a:effectLst/>
                <a:uLnTx/>
                <a:uFillTx/>
                <a:latin typeface="Segoe UI Light"/>
                <a:ea typeface="+mn-ea"/>
                <a:cs typeface="Arial"/>
              </a:rPr>
              <a:t>dotnet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a:t>
            </a:r>
            <a:r>
              <a:rPr kumimoji="0" sz="2399" b="0" i="0" u="none" strike="noStrike" kern="1200" cap="none" spc="-320" normalizeH="0" baseline="0" noProof="0" dirty="0">
                <a:ln>
                  <a:noFill/>
                </a:ln>
                <a:solidFill>
                  <a:srgbClr val="FFFFFF"/>
                </a:solidFill>
                <a:effectLst/>
                <a:uLnTx/>
                <a:uFillTx/>
                <a:latin typeface="Segoe UI Light"/>
                <a:ea typeface="+mn-ea"/>
                <a:cs typeface="Arial"/>
              </a:rPr>
              <a:t> </a:t>
            </a:r>
            <a:r>
              <a:rPr kumimoji="0" sz="2399" b="0" i="0" u="none" strike="noStrike" kern="1200" cap="none" spc="-145" normalizeH="0" baseline="0" noProof="0" dirty="0">
                <a:ln>
                  <a:noFill/>
                </a:ln>
                <a:solidFill>
                  <a:srgbClr val="FFFFFF"/>
                </a:solidFill>
                <a:effectLst/>
                <a:uLnTx/>
                <a:uFillTx/>
                <a:latin typeface="Segoe UI Light"/>
                <a:ea typeface="+mn-ea"/>
                <a:cs typeface="Arial"/>
              </a:rPr>
              <a:t>razorpages</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a:p>
            <a:pPr marL="355596" marR="0" lvl="0" indent="-342900" algn="l" defTabSz="914363" rtl="0" eaLnBrk="1" fontAlgn="auto" latinLnBrk="0" hangingPunct="1">
              <a:lnSpc>
                <a:spcPct val="100000"/>
              </a:lnSpc>
              <a:spcBef>
                <a:spcPts val="470"/>
              </a:spcBef>
              <a:spcAft>
                <a:spcPts val="0"/>
              </a:spcAft>
              <a:buClrTx/>
              <a:buSzTx/>
              <a:buFont typeface="Arial" panose="020B0604020202020204" pitchFamily="34" charset="0"/>
              <a:buChar char="•"/>
              <a:tabLst/>
              <a:defRPr/>
            </a:pPr>
            <a:r>
              <a:rPr kumimoji="0" sz="2399" b="0" i="0" u="none" strike="noStrike" kern="1200" cap="none" spc="-20" normalizeH="0" baseline="0" noProof="0" dirty="0">
                <a:ln>
                  <a:noFill/>
                </a:ln>
                <a:solidFill>
                  <a:srgbClr val="FFFFFF"/>
                </a:solidFill>
                <a:effectLst/>
                <a:uLnTx/>
                <a:uFillTx/>
                <a:latin typeface="Segoe UI Light"/>
                <a:ea typeface="+mn-ea"/>
                <a:cs typeface="Arial"/>
              </a:rPr>
              <a:t>dotnet</a:t>
            </a:r>
            <a:r>
              <a:rPr kumimoji="0" sz="2399" b="0" i="0" u="none" strike="noStrike" kern="1200" cap="none" spc="-135" normalizeH="0" baseline="0" noProof="0" dirty="0">
                <a:ln>
                  <a:noFill/>
                </a:ln>
                <a:solidFill>
                  <a:srgbClr val="FFFFFF"/>
                </a:solidFill>
                <a:effectLst/>
                <a:uLnTx/>
                <a:uFillTx/>
                <a:latin typeface="Segoe UI Light"/>
                <a:ea typeface="+mn-ea"/>
                <a:cs typeface="Arial"/>
              </a:rPr>
              <a: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a:t>
            </a:r>
            <a:r>
              <a:rPr kumimoji="0" sz="2399" b="0" i="0" u="none" strike="noStrike" kern="1200" cap="none" spc="-140" normalizeH="0" baseline="0" noProof="0" dirty="0">
                <a:ln>
                  <a:noFill/>
                </a:ln>
                <a:solidFill>
                  <a:srgbClr val="FFFFFF"/>
                </a:solidFill>
                <a:effectLst/>
                <a:uLnTx/>
                <a:uFillTx/>
                <a:latin typeface="Segoe UI Light"/>
                <a:ea typeface="+mn-ea"/>
                <a:cs typeface="Arial"/>
              </a:rPr>
              <a:t> </a:t>
            </a:r>
            <a:r>
              <a:rPr kumimoji="0" sz="2399" b="0" i="0" u="none" strike="noStrike" kern="1200" cap="none" spc="-95" normalizeH="0" baseline="0" noProof="0" dirty="0">
                <a:ln>
                  <a:noFill/>
                </a:ln>
                <a:solidFill>
                  <a:srgbClr val="FFFFFF"/>
                </a:solidFill>
                <a:effectLst/>
                <a:uLnTx/>
                <a:uFillTx/>
                <a:latin typeface="Segoe UI Light"/>
                <a:ea typeface="+mn-ea"/>
                <a:cs typeface="Arial"/>
              </a:rPr>
              <a:t>angular</a:t>
            </a:r>
            <a:r>
              <a:rPr kumimoji="0" sz="2399" b="0" i="0" u="none" strike="noStrike" kern="1200" cap="none" spc="-125" normalizeH="0" baseline="0" noProof="0" dirty="0">
                <a:ln>
                  <a:noFill/>
                </a:ln>
                <a:solidFill>
                  <a:srgbClr val="FFFFFF"/>
                </a:solidFill>
                <a:effectLst/>
                <a:uLnTx/>
                <a:uFillTx/>
                <a:latin typeface="Segoe UI Light"/>
                <a:ea typeface="+mn-ea"/>
                <a:cs typeface="Arial"/>
              </a:rPr>
              <a:t> </a:t>
            </a:r>
            <a:r>
              <a:rPr kumimoji="0" sz="2399" b="0" i="0" u="none" strike="noStrike" kern="1200" cap="none" spc="480" normalizeH="0" baseline="0" noProof="0" dirty="0">
                <a:ln>
                  <a:noFill/>
                </a:ln>
                <a:solidFill>
                  <a:srgbClr val="FFFFFF"/>
                </a:solidFill>
                <a:effectLst/>
                <a:uLnTx/>
                <a:uFillTx/>
                <a:latin typeface="Segoe UI Light"/>
                <a:ea typeface="+mn-ea"/>
                <a:cs typeface="Arial"/>
              </a:rPr>
              <a:t>|</a:t>
            </a:r>
            <a:r>
              <a:rPr kumimoji="0" sz="2399" b="0" i="0" u="none" strike="noStrike" kern="1200" cap="none" spc="-150" normalizeH="0" baseline="0" noProof="0" dirty="0">
                <a:ln>
                  <a:noFill/>
                </a:ln>
                <a:solidFill>
                  <a:srgbClr val="FFFFFF"/>
                </a:solidFill>
                <a:effectLst/>
                <a:uLnTx/>
                <a:uFillTx/>
                <a:latin typeface="Segoe UI Light"/>
                <a:ea typeface="+mn-ea"/>
                <a:cs typeface="Arial"/>
              </a:rPr>
              <a:t> </a:t>
            </a:r>
            <a:r>
              <a:rPr kumimoji="0" sz="2399" b="0" i="0" u="none" strike="noStrike" kern="1200" cap="none" spc="-75" normalizeH="0" baseline="0" noProof="0" dirty="0">
                <a:ln>
                  <a:noFill/>
                </a:ln>
                <a:solidFill>
                  <a:srgbClr val="FFFFFF"/>
                </a:solidFill>
                <a:effectLst/>
                <a:uLnTx/>
                <a:uFillTx/>
                <a:latin typeface="Segoe UI Light"/>
                <a:ea typeface="+mn-ea"/>
                <a:cs typeface="Arial"/>
              </a:rPr>
              <a:t>react</a:t>
            </a:r>
            <a:r>
              <a:rPr kumimoji="0" sz="2399" b="0" i="0" u="none" strike="noStrike" kern="1200" cap="none" spc="-145" normalizeH="0" baseline="0" noProof="0" dirty="0">
                <a:ln>
                  <a:noFill/>
                </a:ln>
                <a:solidFill>
                  <a:srgbClr val="FFFFFF"/>
                </a:solidFill>
                <a:effectLst/>
                <a:uLnTx/>
                <a:uFillTx/>
                <a:latin typeface="Segoe UI Light"/>
                <a:ea typeface="+mn-ea"/>
                <a:cs typeface="Arial"/>
              </a:rPr>
              <a:t> </a:t>
            </a:r>
            <a:r>
              <a:rPr kumimoji="0" sz="2399" b="0" i="0" u="none" strike="noStrike" kern="1200" cap="none" spc="480" normalizeH="0" baseline="0" noProof="0" dirty="0">
                <a:ln>
                  <a:noFill/>
                </a:ln>
                <a:solidFill>
                  <a:srgbClr val="FFFFFF"/>
                </a:solidFill>
                <a:effectLst/>
                <a:uLnTx/>
                <a:uFillTx/>
                <a:latin typeface="Segoe UI Light"/>
                <a:ea typeface="+mn-ea"/>
                <a:cs typeface="Arial"/>
              </a:rPr>
              <a:t>|</a:t>
            </a:r>
            <a:r>
              <a:rPr kumimoji="0" sz="2399" b="0" i="0" u="none" strike="noStrike" kern="1200" cap="none" spc="-140" normalizeH="0" baseline="0" noProof="0" dirty="0">
                <a:ln>
                  <a:noFill/>
                </a:ln>
                <a:solidFill>
                  <a:srgbClr val="FFFFFF"/>
                </a:solidFill>
                <a:effectLst/>
                <a:uLnTx/>
                <a:uFillTx/>
                <a:latin typeface="Segoe UI Light"/>
                <a:ea typeface="+mn-ea"/>
                <a:cs typeface="Arial"/>
              </a:rPr>
              <a:t> </a:t>
            </a:r>
            <a:r>
              <a:rPr kumimoji="0" sz="2399" b="0" i="0" u="none" strike="noStrike" kern="1200" cap="none" spc="-85" normalizeH="0" baseline="0" noProof="0" dirty="0">
                <a:ln>
                  <a:noFill/>
                </a:ln>
                <a:solidFill>
                  <a:srgbClr val="FFFFFF"/>
                </a:solidFill>
                <a:effectLst/>
                <a:uLnTx/>
                <a:uFillTx/>
                <a:latin typeface="Segoe UI Light"/>
                <a:ea typeface="+mn-ea"/>
                <a:cs typeface="Arial"/>
              </a:rPr>
              <a:t>reactredux</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a:p>
            <a:pPr marL="342900" marR="0" lvl="0" indent="-3429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sz="2399" b="0" i="0" u="none" strike="noStrike" kern="1200" cap="none" spc="0" normalizeH="0" baseline="0" noProof="0" dirty="0">
              <a:ln>
                <a:noFill/>
              </a:ln>
              <a:solidFill>
                <a:srgbClr val="FFFFFF"/>
              </a:solidFill>
              <a:effectLst/>
              <a:uLnTx/>
              <a:uFillTx/>
              <a:latin typeface="Segoe UI Light"/>
              <a:ea typeface="+mn-ea"/>
              <a:cs typeface="Times New Roman"/>
            </a:endParaRPr>
          </a:p>
          <a:p>
            <a:pPr marL="355596" marR="0" lvl="0" indent="-342900" algn="l" defTabSz="914363" rtl="0" eaLnBrk="1" fontAlgn="auto" latinLnBrk="0" hangingPunct="1">
              <a:lnSpc>
                <a:spcPct val="100000"/>
              </a:lnSpc>
              <a:spcBef>
                <a:spcPts val="1550"/>
              </a:spcBef>
              <a:spcAft>
                <a:spcPts val="0"/>
              </a:spcAft>
              <a:buClrTx/>
              <a:buSzTx/>
              <a:buFont typeface="Arial" panose="020B0604020202020204" pitchFamily="34" charset="0"/>
              <a:buChar char="•"/>
              <a:tabLst>
                <a:tab pos="1724777" algn="l"/>
              </a:tabLst>
              <a:defRPr/>
            </a:pPr>
            <a:r>
              <a:rPr kumimoji="0" sz="2399" b="0" i="0" u="none" strike="noStrike" kern="1200" cap="none" spc="-204" normalizeH="0" baseline="0" noProof="0" dirty="0">
                <a:ln>
                  <a:noFill/>
                </a:ln>
                <a:solidFill>
                  <a:srgbClr val="FFFFFF"/>
                </a:solidFill>
                <a:effectLst/>
                <a:uLnTx/>
                <a:uFillTx/>
                <a:latin typeface="Segoe UI Light"/>
                <a:ea typeface="+mn-ea"/>
                <a:cs typeface="Arial"/>
              </a:rPr>
              <a:t>Use</a:t>
            </a:r>
            <a:r>
              <a:rPr kumimoji="0" sz="2399" b="0" i="0" u="none" strike="noStrike" kern="1200" cap="none" spc="-120" normalizeH="0" baseline="0" noProof="0" dirty="0">
                <a:ln>
                  <a:noFill/>
                </a:ln>
                <a:solidFill>
                  <a:srgbClr val="FFFFFF"/>
                </a:solidFill>
                <a:effectLst/>
                <a:uLnTx/>
                <a:uFillTx/>
                <a:latin typeface="Segoe UI Light"/>
                <a:ea typeface="+mn-ea"/>
                <a:cs typeface="Arial"/>
              </a:rPr>
              <a:t> </a:t>
            </a:r>
            <a:r>
              <a:rPr kumimoji="0" sz="2399" b="0" i="0" u="none" strike="noStrike" kern="1200" cap="none" spc="295" normalizeH="0" baseline="0" noProof="0" dirty="0">
                <a:ln>
                  <a:noFill/>
                </a:ln>
                <a:solidFill>
                  <a:srgbClr val="FFFFFF"/>
                </a:solidFill>
                <a:effectLst/>
                <a:uLnTx/>
                <a:uFillTx/>
                <a:latin typeface="Segoe UI Light"/>
                <a:ea typeface="+mn-ea"/>
                <a:cs typeface="Arial"/>
              </a:rPr>
              <a:t>--help	</a:t>
            </a:r>
            <a:r>
              <a:rPr kumimoji="0" sz="2399" b="0" i="0" u="none" strike="noStrike" kern="1200" cap="none" spc="20" normalizeH="0" baseline="0" noProof="0" dirty="0">
                <a:ln>
                  <a:noFill/>
                </a:ln>
                <a:solidFill>
                  <a:srgbClr val="FFFFFF"/>
                </a:solidFill>
                <a:effectLst/>
                <a:uLnTx/>
                <a:uFillTx/>
                <a:latin typeface="Segoe UI Light"/>
                <a:ea typeface="+mn-ea"/>
                <a:cs typeface="Arial"/>
              </a:rPr>
              <a:t>to </a:t>
            </a:r>
            <a:r>
              <a:rPr kumimoji="0" sz="2399" b="0" i="0" u="none" strike="noStrike" kern="1200" cap="none" spc="-70" normalizeH="0" baseline="0" noProof="0" dirty="0">
                <a:ln>
                  <a:noFill/>
                </a:ln>
                <a:solidFill>
                  <a:srgbClr val="FFFFFF"/>
                </a:solidFill>
                <a:effectLst/>
                <a:uLnTx/>
                <a:uFillTx/>
                <a:latin typeface="Segoe UI Light"/>
                <a:ea typeface="+mn-ea"/>
                <a:cs typeface="Arial"/>
              </a:rPr>
              <a:t>view </a:t>
            </a:r>
            <a:r>
              <a:rPr kumimoji="0" sz="2399" b="0" i="0" u="none" strike="noStrike" kern="1200" cap="none" spc="-60" normalizeH="0" baseline="0" noProof="0" dirty="0">
                <a:ln>
                  <a:noFill/>
                </a:ln>
                <a:solidFill>
                  <a:srgbClr val="FFFFFF"/>
                </a:solidFill>
                <a:effectLst/>
                <a:uLnTx/>
                <a:uFillTx/>
                <a:latin typeface="Segoe UI Light"/>
                <a:ea typeface="+mn-ea"/>
                <a:cs typeface="Arial"/>
              </a:rPr>
              <a:t>options </a:t>
            </a:r>
            <a:r>
              <a:rPr kumimoji="0" sz="2399" b="0" i="0" u="none" strike="noStrike" kern="1200" cap="none" spc="-30" normalizeH="0" baseline="0" noProof="0" dirty="0">
                <a:ln>
                  <a:noFill/>
                </a:ln>
                <a:solidFill>
                  <a:srgbClr val="FFFFFF"/>
                </a:solidFill>
                <a:effectLst/>
                <a:uLnTx/>
                <a:uFillTx/>
                <a:latin typeface="Segoe UI Light"/>
                <a:ea typeface="+mn-ea"/>
                <a:cs typeface="Arial"/>
              </a:rPr>
              <a:t>in</a:t>
            </a:r>
            <a:r>
              <a:rPr kumimoji="0" sz="2399" b="0" i="0" u="none" strike="noStrike" kern="1200" cap="none" spc="-420" normalizeH="0" baseline="0" noProof="0" dirty="0">
                <a:ln>
                  <a:noFill/>
                </a:ln>
                <a:solidFill>
                  <a:srgbClr val="FFFFFF"/>
                </a:solidFill>
                <a:effectLst/>
                <a:uLnTx/>
                <a:uFillTx/>
                <a:latin typeface="Segoe UI Light"/>
                <a:ea typeface="+mn-ea"/>
                <a:cs typeface="Arial"/>
              </a:rPr>
              <a:t> </a:t>
            </a:r>
            <a:r>
              <a:rPr kumimoji="0" sz="2399" b="0" i="0" u="none" strike="noStrike" kern="1200" cap="none" spc="-290" normalizeH="0" baseline="0" noProof="0" dirty="0">
                <a:ln>
                  <a:noFill/>
                </a:ln>
                <a:solidFill>
                  <a:srgbClr val="FFFFFF"/>
                </a:solidFill>
                <a:effectLst/>
                <a:uLnTx/>
                <a:uFillTx/>
                <a:latin typeface="Segoe UI Light"/>
                <a:ea typeface="+mn-ea"/>
                <a:cs typeface="Arial"/>
              </a:rPr>
              <a:t>CLI</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p:txBody>
      </p:sp>
    </p:spTree>
    <p:extLst>
      <p:ext uri="{BB962C8B-B14F-4D97-AF65-F5344CB8AC3E}">
        <p14:creationId xmlns:p14="http://schemas.microsoft.com/office/powerpoint/2010/main" val="37464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45531"/>
            <a:ext cx="5065980"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rPr>
              <a:t>dotnet </a:t>
            </a:r>
            <a:r>
              <a:rPr sz="3999" spc="-220" dirty="0">
                <a:solidFill>
                  <a:schemeClr val="tx1"/>
                </a:solidFill>
              </a:rPr>
              <a:t>CLI</a:t>
            </a:r>
            <a:r>
              <a:rPr sz="3999" dirty="0">
                <a:solidFill>
                  <a:schemeClr val="tx1"/>
                </a:solidFill>
              </a:rPr>
              <a:t> </a:t>
            </a:r>
            <a:r>
              <a:rPr sz="3999" spc="-90" dirty="0">
                <a:solidFill>
                  <a:schemeClr val="tx1"/>
                </a:solidFill>
              </a:rPr>
              <a:t>Templates</a:t>
            </a:r>
            <a:endParaRPr sz="3999" dirty="0">
              <a:solidFill>
                <a:schemeClr val="tx1"/>
              </a:solidFill>
            </a:endParaRPr>
          </a:p>
        </p:txBody>
      </p:sp>
      <p:sp>
        <p:nvSpPr>
          <p:cNvPr id="4" name="object 4"/>
          <p:cNvSpPr/>
          <p:nvPr/>
        </p:nvSpPr>
        <p:spPr>
          <a:xfrm>
            <a:off x="85320" y="1204794"/>
            <a:ext cx="12100456" cy="5207675"/>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56910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45531"/>
            <a:ext cx="8192541" cy="634835"/>
          </a:xfrm>
          <a:prstGeom prst="rect">
            <a:avLst/>
          </a:prstGeom>
        </p:spPr>
        <p:txBody>
          <a:bodyPr vert="horz" wrap="square" lIns="0" tIns="12062" rIns="0" bIns="0" rtlCol="0" anchor="ctr">
            <a:spAutoFit/>
          </a:bodyPr>
          <a:lstStyle/>
          <a:p>
            <a:pPr marL="12696">
              <a:lnSpc>
                <a:spcPct val="100000"/>
              </a:lnSpc>
              <a:spcBef>
                <a:spcPts val="95"/>
              </a:spcBef>
            </a:pPr>
            <a:r>
              <a:rPr sz="3999" spc="-90" dirty="0">
                <a:solidFill>
                  <a:schemeClr val="bg1"/>
                </a:solidFill>
                <a:latin typeface="Segoe UI Light" panose="020B0502040204020203" pitchFamily="34" charset="0"/>
                <a:cs typeface="Segoe UI Light" panose="020B0502040204020203" pitchFamily="34" charset="0"/>
              </a:rPr>
              <a:t>Visual </a:t>
            </a:r>
            <a:r>
              <a:rPr sz="3999" spc="-50" dirty="0">
                <a:solidFill>
                  <a:schemeClr val="bg1"/>
                </a:solidFill>
                <a:latin typeface="Segoe UI Light" panose="020B0502040204020203" pitchFamily="34" charset="0"/>
                <a:cs typeface="Segoe UI Light" panose="020B0502040204020203" pitchFamily="34" charset="0"/>
              </a:rPr>
              <a:t>Studio </a:t>
            </a:r>
            <a:r>
              <a:rPr sz="3999" spc="-95" dirty="0">
                <a:solidFill>
                  <a:schemeClr val="bg1"/>
                </a:solidFill>
                <a:latin typeface="Segoe UI Light" panose="020B0502040204020203" pitchFamily="34" charset="0"/>
                <a:cs typeface="Segoe UI Light" panose="020B0502040204020203" pitchFamily="34" charset="0"/>
              </a:rPr>
              <a:t>.NET </a:t>
            </a:r>
            <a:r>
              <a:rPr sz="3999" spc="-110" dirty="0">
                <a:solidFill>
                  <a:schemeClr val="bg1"/>
                </a:solidFill>
                <a:latin typeface="Segoe UI Light" panose="020B0502040204020203" pitchFamily="34" charset="0"/>
                <a:cs typeface="Segoe UI Light" panose="020B0502040204020203" pitchFamily="34" charset="0"/>
              </a:rPr>
              <a:t>Core</a:t>
            </a:r>
            <a:r>
              <a:rPr sz="3999" spc="175" dirty="0">
                <a:solidFill>
                  <a:schemeClr val="bg1"/>
                </a:solidFill>
                <a:latin typeface="Segoe UI Light" panose="020B0502040204020203" pitchFamily="34" charset="0"/>
                <a:cs typeface="Segoe UI Light" panose="020B0502040204020203" pitchFamily="34" charset="0"/>
              </a:rPr>
              <a:t> </a:t>
            </a:r>
            <a:r>
              <a:rPr sz="3999" spc="-90" dirty="0">
                <a:solidFill>
                  <a:schemeClr val="bg1"/>
                </a:solidFill>
                <a:latin typeface="Segoe UI Light" panose="020B0502040204020203" pitchFamily="34" charset="0"/>
                <a:cs typeface="Segoe UI Light" panose="020B0502040204020203" pitchFamily="34" charset="0"/>
              </a:rPr>
              <a:t>Templates</a:t>
            </a:r>
            <a:endParaRPr sz="3999" dirty="0">
              <a:solidFill>
                <a:schemeClr val="bg1"/>
              </a:solidFill>
              <a:latin typeface="Segoe UI Light" panose="020B0502040204020203" pitchFamily="34" charset="0"/>
              <a:cs typeface="Segoe UI Light" panose="020B0502040204020203" pitchFamily="34" charset="0"/>
            </a:endParaRPr>
          </a:p>
        </p:txBody>
      </p:sp>
      <p:sp>
        <p:nvSpPr>
          <p:cNvPr id="8" name="object 8"/>
          <p:cNvSpPr txBox="1"/>
          <p:nvPr/>
        </p:nvSpPr>
        <p:spPr>
          <a:xfrm>
            <a:off x="1037065" y="1617608"/>
            <a:ext cx="2075411" cy="1814532"/>
          </a:xfrm>
          <a:prstGeom prst="rect">
            <a:avLst/>
          </a:prstGeom>
        </p:spPr>
        <p:txBody>
          <a:bodyPr vert="horz" wrap="square" lIns="0" tIns="13966" rIns="0" bIns="0" rtlCol="0">
            <a:spAutoFit/>
          </a:bodyPr>
          <a:lstStyle/>
          <a:p>
            <a:pPr marL="12696" marR="5078" lvl="0" indent="0" algn="l" defTabSz="914363" rtl="0" eaLnBrk="1" fontAlgn="auto" latinLnBrk="0" hangingPunct="1">
              <a:lnSpc>
                <a:spcPct val="124800"/>
              </a:lnSpc>
              <a:spcBef>
                <a:spcPts val="110"/>
              </a:spcBef>
              <a:spcAft>
                <a:spcPts val="0"/>
              </a:spcAft>
              <a:buClrTx/>
              <a:buSzTx/>
              <a:buFontTx/>
              <a:buNone/>
              <a:tabLst/>
              <a:defRPr/>
            </a:pPr>
            <a:r>
              <a:rPr kumimoji="0" lang="en-US" sz="2399" b="0" i="0" u="none" strike="noStrike" kern="1200" cap="none" spc="-15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Console </a:t>
            </a:r>
            <a:r>
              <a:rPr kumimoji="0" lang="en-US" sz="2399" b="0" i="0" u="none" strike="noStrike" kern="1200" cap="none" spc="-12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App  </a:t>
            </a:r>
            <a:r>
              <a:rPr kumimoji="0" lang="en-US" sz="2399" b="0" i="0" u="none" strike="noStrike" kern="1200" cap="none" spc="-23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Class </a:t>
            </a:r>
            <a:r>
              <a:rPr kumimoji="0" lang="en-US" sz="2399" b="0" i="0" u="none" strike="noStrike" kern="1200" cap="none" spc="-9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Library  </a:t>
            </a:r>
            <a:r>
              <a:rPr kumimoji="0" lang="en-US" sz="2399" b="0" i="0" u="none" strike="noStrike" kern="1200" cap="none" spc="-3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Unit </a:t>
            </a:r>
            <a:r>
              <a:rPr kumimoji="0" lang="en-US" sz="2399" b="0" i="0" u="none" strike="noStrike" kern="1200" cap="none" spc="-204"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Test  </a:t>
            </a:r>
            <a:r>
              <a:rPr kumimoji="0" lang="en-US" sz="2399" b="0" i="0" u="none" strike="noStrike" kern="1200" cap="none" spc="-6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xUnit</a:t>
            </a:r>
            <a:r>
              <a:rPr kumimoji="0" lang="en-US" sz="2399" b="0" i="0" u="none" strike="noStrike" kern="1200" cap="none" spc="-6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lang="en-US" sz="2399" b="0" i="0" u="none" strike="noStrike" kern="1200" cap="none" spc="-204"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Test </a:t>
            </a:r>
          </a:p>
          <a:p>
            <a:pPr marL="12696" marR="5078" lvl="0" indent="0" algn="l" defTabSz="914363" rtl="0" eaLnBrk="1" fontAlgn="auto" latinLnBrk="0" hangingPunct="1">
              <a:lnSpc>
                <a:spcPct val="124800"/>
              </a:lnSpc>
              <a:spcBef>
                <a:spcPts val="110"/>
              </a:spcBef>
              <a:spcAft>
                <a:spcPts val="0"/>
              </a:spcAft>
              <a:buClrTx/>
              <a:buSzTx/>
              <a:buFontTx/>
              <a:buNone/>
              <a:tabLst/>
              <a:defRPr/>
            </a:pPr>
            <a:r>
              <a:rPr kumimoji="0" lang="en-US" sz="2399" b="0" i="0" u="none" strike="noStrike" kern="1200" cap="none" spc="-204"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ASP.NET </a:t>
            </a:r>
            <a:r>
              <a:rPr kumimoji="0" lang="en-US" sz="2399" b="0" i="0" u="none" strike="noStrike" kern="1200" cap="none" spc="-17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Core</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object 10"/>
          <p:cNvSpPr/>
          <p:nvPr/>
        </p:nvSpPr>
        <p:spPr>
          <a:xfrm>
            <a:off x="4106147" y="1220487"/>
            <a:ext cx="7774947" cy="5388983"/>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093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45531"/>
            <a:ext cx="7635791" cy="634835"/>
          </a:xfrm>
          <a:prstGeom prst="rect">
            <a:avLst/>
          </a:prstGeom>
        </p:spPr>
        <p:txBody>
          <a:bodyPr vert="horz" wrap="square" lIns="0" tIns="12062" rIns="0" bIns="0" rtlCol="0" anchor="ctr">
            <a:spAutoFit/>
          </a:bodyPr>
          <a:lstStyle/>
          <a:p>
            <a:pPr marL="12696">
              <a:lnSpc>
                <a:spcPct val="100000"/>
              </a:lnSpc>
              <a:spcBef>
                <a:spcPts val="95"/>
              </a:spcBef>
            </a:pPr>
            <a:r>
              <a:rPr sz="3999" spc="-245" dirty="0">
                <a:solidFill>
                  <a:schemeClr val="bg1"/>
                </a:solidFill>
                <a:latin typeface="Segoe UI Light" panose="020B0502040204020203" pitchFamily="34" charset="0"/>
                <a:cs typeface="Segoe UI Light" panose="020B0502040204020203" pitchFamily="34" charset="0"/>
              </a:rPr>
              <a:t>ASP.NET </a:t>
            </a:r>
            <a:r>
              <a:rPr sz="3999" spc="-110" dirty="0">
                <a:solidFill>
                  <a:schemeClr val="bg1"/>
                </a:solidFill>
                <a:latin typeface="Segoe UI Light" panose="020B0502040204020203" pitchFamily="34" charset="0"/>
                <a:cs typeface="Segoe UI Light" panose="020B0502040204020203" pitchFamily="34" charset="0"/>
              </a:rPr>
              <a:t>Core </a:t>
            </a:r>
            <a:r>
              <a:rPr sz="3999" spc="-50" dirty="0">
                <a:solidFill>
                  <a:schemeClr val="bg1"/>
                </a:solidFill>
                <a:latin typeface="Segoe UI Light" panose="020B0502040204020203" pitchFamily="34" charset="0"/>
                <a:cs typeface="Segoe UI Light" panose="020B0502040204020203" pitchFamily="34" charset="0"/>
              </a:rPr>
              <a:t>Project</a:t>
            </a:r>
            <a:r>
              <a:rPr sz="3999" spc="285" dirty="0">
                <a:solidFill>
                  <a:schemeClr val="bg1"/>
                </a:solidFill>
                <a:latin typeface="Segoe UI Light" panose="020B0502040204020203" pitchFamily="34" charset="0"/>
                <a:cs typeface="Segoe UI Light" panose="020B0502040204020203" pitchFamily="34" charset="0"/>
              </a:rPr>
              <a:t> </a:t>
            </a:r>
            <a:r>
              <a:rPr sz="3999" spc="-90" dirty="0">
                <a:solidFill>
                  <a:schemeClr val="bg1"/>
                </a:solidFill>
                <a:latin typeface="Segoe UI Light" panose="020B0502040204020203" pitchFamily="34" charset="0"/>
                <a:cs typeface="Segoe UI Light" panose="020B0502040204020203" pitchFamily="34" charset="0"/>
              </a:rPr>
              <a:t>Templates</a:t>
            </a:r>
            <a:endParaRPr sz="3999" dirty="0">
              <a:solidFill>
                <a:schemeClr val="bg1"/>
              </a:solidFill>
              <a:latin typeface="Segoe UI Light" panose="020B0502040204020203" pitchFamily="34" charset="0"/>
              <a:cs typeface="Segoe UI Light" panose="020B0502040204020203" pitchFamily="34" charset="0"/>
            </a:endParaRPr>
          </a:p>
        </p:txBody>
      </p:sp>
      <p:sp>
        <p:nvSpPr>
          <p:cNvPr id="11" name="object 11"/>
          <p:cNvSpPr txBox="1"/>
          <p:nvPr/>
        </p:nvSpPr>
        <p:spPr>
          <a:xfrm>
            <a:off x="1037065" y="1617608"/>
            <a:ext cx="2083527" cy="4182492"/>
          </a:xfrm>
          <a:prstGeom prst="rect">
            <a:avLst/>
          </a:prstGeom>
        </p:spPr>
        <p:txBody>
          <a:bodyPr vert="horz" wrap="square" lIns="0" tIns="13966" rIns="0" bIns="0" rtlCol="0">
            <a:spAutoFit/>
          </a:bodyPr>
          <a:lstStyle/>
          <a:p>
            <a:pPr marL="12696" marR="923648" lvl="0" indent="0" algn="l" defTabSz="914363" rtl="0" eaLnBrk="1" fontAlgn="auto" latinLnBrk="0" hangingPunct="1">
              <a:lnSpc>
                <a:spcPct val="124800"/>
              </a:lnSpc>
              <a:spcBef>
                <a:spcPts val="110"/>
              </a:spcBef>
              <a:spcAft>
                <a:spcPts val="0"/>
              </a:spcAft>
              <a:buClrTx/>
              <a:buSzTx/>
              <a:buFontTx/>
              <a:buNone/>
              <a:tabLst/>
              <a:defRPr/>
            </a:pPr>
            <a:r>
              <a:rPr kumimoji="0" sz="2399" b="0" i="0" u="none" strike="noStrike" kern="1200" cap="none" spc="-12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Empty  </a:t>
            </a:r>
            <a:r>
              <a:rPr kumimoji="0" sz="2399" b="0" i="0" u="none" strike="noStrike" kern="1200" cap="none" spc="-14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Web </a:t>
            </a:r>
            <a:r>
              <a:rPr kumimoji="0" sz="2399" b="0" i="0" u="none" strike="noStrike" kern="1200" cap="none" spc="-21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API  </a:t>
            </a:r>
            <a:r>
              <a:rPr kumimoji="0" sz="2399" b="0" i="0" u="none" strike="noStrike" kern="1200" cap="none" spc="-14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Web</a:t>
            </a:r>
            <a:r>
              <a:rPr kumimoji="0" sz="2399" b="0" i="0" u="none" strike="noStrike" kern="1200" cap="none" spc="-21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sz="2399" b="0" i="0" u="none" strike="noStrike" kern="1200" cap="none" spc="-12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App</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2696" marR="77447" lvl="0" indent="0" algn="l" defTabSz="914363" rtl="0" eaLnBrk="1" fontAlgn="auto" latinLnBrk="0" hangingPunct="1">
              <a:lnSpc>
                <a:spcPts val="3599"/>
              </a:lnSpc>
              <a:spcBef>
                <a:spcPts val="225"/>
              </a:spcBef>
              <a:spcAft>
                <a:spcPts val="0"/>
              </a:spcAft>
              <a:buClrTx/>
              <a:buSzTx/>
              <a:buFontTx/>
              <a:buNone/>
              <a:tabLst/>
              <a:defRPr/>
            </a:pPr>
            <a:r>
              <a:rPr kumimoji="0" sz="2399" b="0" i="0" u="none" strike="noStrike" kern="1200" cap="none" spc="-14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Web </a:t>
            </a:r>
            <a:r>
              <a:rPr kumimoji="0" sz="2399" b="0" i="0" u="none" strike="noStrike" kern="1200" cap="none" spc="-12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App</a:t>
            </a:r>
            <a:r>
              <a:rPr kumimoji="0" sz="2399" b="0" i="0" u="none" strike="noStrike" kern="1200" cap="none" spc="-19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sz="2399" b="0" i="0" u="none" strike="noStrike" kern="1200" cap="none" spc="-16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(MVC)  </a:t>
            </a:r>
            <a:r>
              <a:rPr kumimoji="0" sz="2399" b="0" i="0" u="none" strike="noStrike" kern="1200" cap="none" spc="-10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Angular</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2696" marR="0" lvl="0" indent="0" algn="l" defTabSz="914363" rtl="0" eaLnBrk="1" fontAlgn="auto" latinLnBrk="0" hangingPunct="1">
              <a:lnSpc>
                <a:spcPct val="100000"/>
              </a:lnSpc>
              <a:spcBef>
                <a:spcPts val="470"/>
              </a:spcBef>
              <a:spcAft>
                <a:spcPts val="0"/>
              </a:spcAft>
              <a:buClrTx/>
              <a:buSzTx/>
              <a:buFontTx/>
              <a:buNone/>
              <a:tabLst/>
              <a:defRPr/>
            </a:pPr>
            <a:r>
              <a:rPr kumimoji="0" sz="2399" b="0" i="0" u="none" strike="noStrike" kern="1200" cap="none" spc="-17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React</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2696" marR="0" lvl="0" indent="0" algn="l" defTabSz="914363" rtl="0" eaLnBrk="1" fontAlgn="auto" latinLnBrk="0" hangingPunct="1">
              <a:lnSpc>
                <a:spcPct val="100000"/>
              </a:lnSpc>
              <a:spcBef>
                <a:spcPts val="710"/>
              </a:spcBef>
              <a:spcAft>
                <a:spcPts val="0"/>
              </a:spcAft>
              <a:buClrTx/>
              <a:buSzTx/>
              <a:buFontTx/>
              <a:buNone/>
              <a:tabLst/>
              <a:defRPr/>
            </a:pPr>
            <a:r>
              <a:rPr kumimoji="0" sz="2399" b="0" i="0" u="none" strike="noStrike" kern="1200" cap="none" spc="-17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React </a:t>
            </a:r>
            <a:r>
              <a:rPr kumimoji="0" sz="2399" b="0" i="0" u="none" strike="noStrike" kern="1200" cap="none" spc="-114"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and</a:t>
            </a:r>
            <a:r>
              <a:rPr kumimoji="0" sz="2399" b="0" i="0" u="none" strike="noStrike" kern="1200" cap="none" spc="-16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sz="2399" b="0" i="0" u="none" strike="noStrike" kern="1200" cap="none" spc="-18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Redux</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2696" marR="0" lvl="0" indent="0" algn="l" defTabSz="914363" rtl="0" eaLnBrk="1" fontAlgn="auto" latinLnBrk="0" hangingPunct="1">
              <a:lnSpc>
                <a:spcPct val="100000"/>
              </a:lnSpc>
              <a:spcBef>
                <a:spcPts val="1550"/>
              </a:spcBef>
              <a:spcAft>
                <a:spcPts val="0"/>
              </a:spcAft>
              <a:buClrTx/>
              <a:buSzTx/>
              <a:buFontTx/>
              <a:buNone/>
              <a:tabLst/>
              <a:defRPr/>
            </a:pPr>
            <a:r>
              <a:rPr kumimoji="0" sz="2399" b="0" i="0" u="none" strike="noStrike" kern="1200" cap="none" spc="-14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Docker</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3" name="object 13"/>
          <p:cNvSpPr/>
          <p:nvPr/>
        </p:nvSpPr>
        <p:spPr>
          <a:xfrm>
            <a:off x="3520132" y="1158769"/>
            <a:ext cx="8308208" cy="5398124"/>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202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solidFill>
                  <a:schemeClr val="bg1"/>
                </a:solidFill>
              </a:rPr>
              <a:t>Creating and Running a .NET application</a:t>
            </a:r>
            <a:endParaRPr lang="es-AR" sz="4312" dirty="0">
              <a:solidFill>
                <a:schemeClr val="bg1"/>
              </a:solidFill>
            </a:endParaRPr>
          </a:p>
        </p:txBody>
      </p:sp>
      <p:pic>
        <p:nvPicPr>
          <p:cNvPr id="2" name="Picture 1"/>
          <p:cNvPicPr>
            <a:picLocks noChangeAspect="1"/>
          </p:cNvPicPr>
          <p:nvPr/>
        </p:nvPicPr>
        <p:blipFill>
          <a:blip r:embed="rId3"/>
          <a:stretch>
            <a:fillRect/>
          </a:stretch>
        </p:blipFill>
        <p:spPr>
          <a:xfrm>
            <a:off x="422486" y="1079769"/>
            <a:ext cx="10804308" cy="5690679"/>
          </a:xfrm>
          <a:prstGeom prst="rect">
            <a:avLst/>
          </a:prstGeom>
        </p:spPr>
      </p:pic>
    </p:spTree>
    <p:extLst>
      <p:ext uri="{BB962C8B-B14F-4D97-AF65-F5344CB8AC3E}">
        <p14:creationId xmlns:p14="http://schemas.microsoft.com/office/powerpoint/2010/main" val="322753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endParaRPr lang="en-US"/>
          </a:p>
        </p:txBody>
      </p:sp>
      <p:sp>
        <p:nvSpPr>
          <p:cNvPr id="3" name="Text Placeholder 2"/>
          <p:cNvSpPr>
            <a:spLocks noGrp="1"/>
          </p:cNvSpPr>
          <p:nvPr>
            <p:ph type="body" sz="quarter" idx="10"/>
          </p:nvPr>
        </p:nvSpPr>
        <p:spPr>
          <a:xfrm>
            <a:off x="269169" y="1189178"/>
            <a:ext cx="11650488" cy="727571"/>
          </a:xfrm>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3"/>
            <a:ext cx="12188825" cy="6802210"/>
          </a:xfrm>
          <a:prstGeom prst="rect">
            <a:avLst/>
          </a:prstGeom>
        </p:spPr>
      </p:pic>
    </p:spTree>
    <p:extLst>
      <p:ext uri="{BB962C8B-B14F-4D97-AF65-F5344CB8AC3E}">
        <p14:creationId xmlns:p14="http://schemas.microsoft.com/office/powerpoint/2010/main" val="319411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err="1">
                <a:solidFill>
                  <a:schemeClr val="bg1"/>
                </a:solidFill>
              </a:rPr>
              <a:t>Development</a:t>
            </a:r>
            <a:r>
              <a:rPr lang="es-AR" dirty="0">
                <a:solidFill>
                  <a:schemeClr val="bg1"/>
                </a:solidFill>
              </a:rPr>
              <a:t> Tools</a:t>
            </a:r>
          </a:p>
        </p:txBody>
      </p:sp>
      <p:graphicFrame>
        <p:nvGraphicFramePr>
          <p:cNvPr id="4" name="Diagram 3"/>
          <p:cNvGraphicFramePr>
            <a:graphicFrameLocks noChangeAspect="1"/>
          </p:cNvGraphicFramePr>
          <p:nvPr>
            <p:extLst>
              <p:ext uri="{D42A27DB-BD31-4B8C-83A1-F6EECF244321}">
                <p14:modId xmlns:p14="http://schemas.microsoft.com/office/powerpoint/2010/main" val="3118292485"/>
              </p:ext>
            </p:extLst>
          </p:nvPr>
        </p:nvGraphicFramePr>
        <p:xfrm>
          <a:off x="1016895" y="1401095"/>
          <a:ext cx="10157354" cy="4925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http://upload.wikimedia.org/wikipedia/commons/thumb/f/fa/Apple_logo_black.svg/100px-Apple_logo_black.svg.png"/>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8806" y="2010029"/>
            <a:ext cx="933533" cy="9335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8423" y="2028701"/>
            <a:ext cx="746826" cy="8961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3069" y="2103383"/>
            <a:ext cx="821509" cy="821509"/>
          </a:xfrm>
          <a:prstGeom prst="rect">
            <a:avLst/>
          </a:prstGeom>
        </p:spPr>
      </p:pic>
    </p:spTree>
    <p:extLst>
      <p:ext uri="{BB962C8B-B14F-4D97-AF65-F5344CB8AC3E}">
        <p14:creationId xmlns:p14="http://schemas.microsoft.com/office/powerpoint/2010/main" val="173238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598003"/>
            <a:ext cx="11149013" cy="1661993"/>
          </a:xfrm>
        </p:spPr>
        <p:txBody>
          <a:bodyPr/>
          <a:lstStyle/>
          <a:p>
            <a:pPr algn="ctr"/>
            <a:r>
              <a:rPr lang="es-AR" sz="7200" dirty="0">
                <a:cs typeface="Haettenschweiler"/>
              </a:rPr>
              <a:t>.NET Core Workshop</a:t>
            </a:r>
            <a:br>
              <a:rPr lang="es-AR" sz="7200" dirty="0">
                <a:cs typeface="Haettenschweiler"/>
              </a:rPr>
            </a:br>
            <a:endParaRPr lang="es-AR" sz="4800" dirty="0">
              <a:cs typeface="Haettenschweiler"/>
            </a:endParaRPr>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0646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solidFill>
                  <a:schemeClr val="bg1"/>
                </a:solidFill>
              </a:rPr>
              <a:t>Visual Studio </a:t>
            </a:r>
            <a:r>
              <a:rPr lang="es-AR" dirty="0" err="1">
                <a:solidFill>
                  <a:schemeClr val="bg1"/>
                </a:solidFill>
              </a:rPr>
              <a:t>Code</a:t>
            </a:r>
            <a:endParaRPr lang="es-AR" dirty="0">
              <a:solidFill>
                <a:schemeClr val="bg1"/>
              </a:solidFill>
            </a:endParaRPr>
          </a:p>
        </p:txBody>
      </p:sp>
      <p:sp>
        <p:nvSpPr>
          <p:cNvPr id="3" name="Text Placeholder 2"/>
          <p:cNvSpPr>
            <a:spLocks noGrp="1"/>
          </p:cNvSpPr>
          <p:nvPr>
            <p:ph type="body" sz="quarter" idx="4294967295"/>
          </p:nvPr>
        </p:nvSpPr>
        <p:spPr>
          <a:xfrm>
            <a:off x="0" y="1636713"/>
            <a:ext cx="5376863" cy="3464218"/>
          </a:xfrm>
        </p:spPr>
        <p:txBody>
          <a:bodyPr/>
          <a:lstStyle/>
          <a:p>
            <a:r>
              <a:rPr lang="en-US" sz="3200" dirty="0">
                <a:solidFill>
                  <a:schemeClr val="bg1"/>
                </a:solidFill>
              </a:rPr>
              <a:t>Lightweight, cross-platform editor for Windows, OS X and Linux</a:t>
            </a:r>
          </a:p>
          <a:p>
            <a:r>
              <a:rPr lang="es-AR" sz="3136" dirty="0" err="1">
                <a:solidFill>
                  <a:schemeClr val="bg1"/>
                </a:solidFill>
                <a:latin typeface="+mj-lt"/>
              </a:rPr>
              <a:t>Whit</a:t>
            </a:r>
            <a:r>
              <a:rPr lang="es-AR" sz="3136" dirty="0">
                <a:solidFill>
                  <a:schemeClr val="bg1"/>
                </a:solidFill>
                <a:latin typeface="+mj-lt"/>
              </a:rPr>
              <a:t> IntelliSense, </a:t>
            </a:r>
            <a:r>
              <a:rPr lang="es-AR" sz="3136" dirty="0" err="1">
                <a:solidFill>
                  <a:schemeClr val="bg1"/>
                </a:solidFill>
                <a:latin typeface="+mj-lt"/>
              </a:rPr>
              <a:t>colours</a:t>
            </a:r>
            <a:r>
              <a:rPr lang="es-AR" sz="3136" dirty="0">
                <a:solidFill>
                  <a:schemeClr val="bg1"/>
                </a:solidFill>
                <a:latin typeface="+mj-lt"/>
              </a:rPr>
              <a:t>, refactoring, etc.</a:t>
            </a:r>
          </a:p>
          <a:p>
            <a:r>
              <a:rPr lang="en-US" sz="3200" dirty="0">
                <a:solidFill>
                  <a:schemeClr val="bg1"/>
                </a:solidFill>
              </a:rPr>
              <a:t>Local editing, compilation, execution and debugging</a:t>
            </a:r>
            <a:endParaRPr lang="es-AR" sz="3136" dirty="0">
              <a:solidFill>
                <a:schemeClr val="bg1"/>
              </a:solidFill>
            </a:endParaRPr>
          </a:p>
        </p:txBody>
      </p:sp>
      <p:pic>
        <p:nvPicPr>
          <p:cNvPr id="6" name="Picture 5"/>
          <p:cNvPicPr>
            <a:picLocks noChangeAspect="1"/>
          </p:cNvPicPr>
          <p:nvPr/>
        </p:nvPicPr>
        <p:blipFill>
          <a:blip r:embed="rId3"/>
          <a:stretch>
            <a:fillRect/>
          </a:stretch>
        </p:blipFill>
        <p:spPr>
          <a:xfrm>
            <a:off x="5893455" y="1636619"/>
            <a:ext cx="5695043" cy="42012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008" y="5847525"/>
            <a:ext cx="955937" cy="955937"/>
          </a:xfrm>
          <a:prstGeom prst="rect">
            <a:avLst/>
          </a:prstGeom>
        </p:spPr>
      </p:pic>
    </p:spTree>
    <p:extLst>
      <p:ext uri="{BB962C8B-B14F-4D97-AF65-F5344CB8AC3E}">
        <p14:creationId xmlns:p14="http://schemas.microsoft.com/office/powerpoint/2010/main" val="88614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1278545"/>
            <a:ext cx="10237787" cy="1828193"/>
          </a:xfrm>
        </p:spPr>
        <p:txBody>
          <a:bodyPr/>
          <a:lstStyle/>
          <a:p>
            <a:r>
              <a:rPr lang="es-AR" dirty="0"/>
              <a:t>Demo</a:t>
            </a:r>
            <a:br>
              <a:rPr lang="es-AR" dirty="0"/>
            </a:br>
            <a:r>
              <a:rPr lang="es-AR" dirty="0"/>
              <a:t>.NET Core</a:t>
            </a:r>
          </a:p>
        </p:txBody>
      </p:sp>
    </p:spTree>
    <p:extLst>
      <p:ext uri="{BB962C8B-B14F-4D97-AF65-F5344CB8AC3E}">
        <p14:creationId xmlns:p14="http://schemas.microsoft.com/office/powerpoint/2010/main" val="426208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ASP.NET Core</a:t>
            </a:r>
          </a:p>
        </p:txBody>
      </p:sp>
    </p:spTree>
    <p:extLst>
      <p:ext uri="{BB962C8B-B14F-4D97-AF65-F5344CB8AC3E}">
        <p14:creationId xmlns:p14="http://schemas.microsoft.com/office/powerpoint/2010/main" val="411918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AR" sz="4312" dirty="0">
                <a:solidFill>
                  <a:schemeClr val="bg1"/>
                </a:solidFill>
              </a:rPr>
              <a:t>ASP.NET Core</a:t>
            </a:r>
          </a:p>
        </p:txBody>
      </p:sp>
      <p:sp>
        <p:nvSpPr>
          <p:cNvPr id="7" name="Text Placeholder 1"/>
          <p:cNvSpPr txBox="1">
            <a:spLocks/>
          </p:cNvSpPr>
          <p:nvPr/>
        </p:nvSpPr>
        <p:spPr>
          <a:xfrm>
            <a:off x="304799" y="1424151"/>
            <a:ext cx="11614857" cy="3227976"/>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5078" indent="0">
              <a:spcBef>
                <a:spcPts val="100"/>
              </a:spcBef>
              <a:buNone/>
            </a:pPr>
            <a:r>
              <a:rPr lang="es-AR" sz="4400" dirty="0">
                <a:solidFill>
                  <a:schemeClr val="bg1"/>
                </a:solidFill>
              </a:rPr>
              <a:t>ASP.NET </a:t>
            </a:r>
            <a:r>
              <a:rPr lang="en-US" sz="4400" spc="-285" dirty="0">
                <a:solidFill>
                  <a:schemeClr val="bg1"/>
                </a:solidFill>
                <a:cs typeface="Trebuchet MS"/>
              </a:rPr>
              <a:t>Core </a:t>
            </a:r>
            <a:r>
              <a:rPr lang="en-US" sz="4400" spc="-250" dirty="0">
                <a:solidFill>
                  <a:schemeClr val="bg1"/>
                </a:solidFill>
                <a:cs typeface="Trebuchet MS"/>
              </a:rPr>
              <a:t>is </a:t>
            </a:r>
            <a:r>
              <a:rPr lang="en-US" sz="4400" spc="-330" dirty="0">
                <a:solidFill>
                  <a:schemeClr val="bg1"/>
                </a:solidFill>
                <a:cs typeface="Trebuchet MS"/>
              </a:rPr>
              <a:t>a</a:t>
            </a:r>
            <a:r>
              <a:rPr lang="en-US" sz="4400" spc="-875" dirty="0">
                <a:solidFill>
                  <a:schemeClr val="bg1"/>
                </a:solidFill>
                <a:cs typeface="Trebuchet MS"/>
              </a:rPr>
              <a:t> </a:t>
            </a:r>
            <a:r>
              <a:rPr lang="en-US" sz="4400" spc="-330" dirty="0">
                <a:solidFill>
                  <a:schemeClr val="bg1"/>
                </a:solidFill>
                <a:cs typeface="Trebuchet MS"/>
              </a:rPr>
              <a:t>cross-platform,  </a:t>
            </a:r>
            <a:r>
              <a:rPr lang="en-US" sz="4400" spc="-310" dirty="0">
                <a:solidFill>
                  <a:schemeClr val="bg1"/>
                </a:solidFill>
                <a:cs typeface="Trebuchet MS"/>
              </a:rPr>
              <a:t>high-performance,</a:t>
            </a:r>
            <a:r>
              <a:rPr lang="en-US" sz="4400" spc="-480" dirty="0">
                <a:solidFill>
                  <a:schemeClr val="bg1"/>
                </a:solidFill>
                <a:cs typeface="Trebuchet MS"/>
              </a:rPr>
              <a:t> </a:t>
            </a:r>
            <a:r>
              <a:rPr lang="en-US" sz="4400" spc="-235" dirty="0">
                <a:solidFill>
                  <a:schemeClr val="bg1"/>
                </a:solidFill>
                <a:cs typeface="Trebuchet MS"/>
              </a:rPr>
              <a:t>open-</a:t>
            </a:r>
            <a:r>
              <a:rPr lang="en-US" sz="4400" spc="-245" dirty="0">
                <a:solidFill>
                  <a:schemeClr val="bg1"/>
                </a:solidFill>
                <a:cs typeface="Trebuchet MS"/>
              </a:rPr>
              <a:t>source </a:t>
            </a:r>
            <a:r>
              <a:rPr lang="en-US" sz="4400" spc="-315" dirty="0">
                <a:solidFill>
                  <a:schemeClr val="bg1"/>
                </a:solidFill>
                <a:cs typeface="Trebuchet MS"/>
              </a:rPr>
              <a:t>framework </a:t>
            </a:r>
            <a:r>
              <a:rPr lang="en-US" sz="4400" spc="-310" dirty="0">
                <a:solidFill>
                  <a:schemeClr val="bg1"/>
                </a:solidFill>
                <a:cs typeface="Trebuchet MS"/>
              </a:rPr>
              <a:t>for </a:t>
            </a:r>
            <a:r>
              <a:rPr lang="en-US" sz="4400" spc="-270" dirty="0">
                <a:solidFill>
                  <a:schemeClr val="bg1"/>
                </a:solidFill>
                <a:cs typeface="Trebuchet MS"/>
              </a:rPr>
              <a:t>building  </a:t>
            </a:r>
            <a:r>
              <a:rPr lang="en-US" sz="4400" spc="-295" dirty="0">
                <a:solidFill>
                  <a:schemeClr val="bg1"/>
                </a:solidFill>
                <a:cs typeface="Trebuchet MS"/>
              </a:rPr>
              <a:t>modern, </a:t>
            </a:r>
            <a:r>
              <a:rPr lang="en-US" sz="4400" spc="-305" dirty="0">
                <a:solidFill>
                  <a:schemeClr val="bg1"/>
                </a:solidFill>
                <a:cs typeface="Trebuchet MS"/>
              </a:rPr>
              <a:t>cloud-based,</a:t>
            </a:r>
            <a:r>
              <a:rPr lang="en-US" sz="4400" spc="-700" dirty="0">
                <a:solidFill>
                  <a:schemeClr val="bg1"/>
                </a:solidFill>
                <a:cs typeface="Trebuchet MS"/>
              </a:rPr>
              <a:t> </a:t>
            </a:r>
            <a:r>
              <a:rPr lang="en-US" sz="4400" spc="-310" dirty="0">
                <a:solidFill>
                  <a:schemeClr val="bg1"/>
                </a:solidFill>
                <a:cs typeface="Trebuchet MS"/>
              </a:rPr>
              <a:t>Internet-  </a:t>
            </a:r>
            <a:r>
              <a:rPr lang="en-US" sz="4400" spc="-295" dirty="0">
                <a:solidFill>
                  <a:schemeClr val="bg1"/>
                </a:solidFill>
                <a:cs typeface="Trebuchet MS"/>
              </a:rPr>
              <a:t>connected</a:t>
            </a:r>
            <a:r>
              <a:rPr lang="en-US" sz="4400" spc="-484" dirty="0">
                <a:solidFill>
                  <a:schemeClr val="bg1"/>
                </a:solidFill>
                <a:cs typeface="Trebuchet MS"/>
              </a:rPr>
              <a:t> </a:t>
            </a:r>
            <a:r>
              <a:rPr lang="en-US" sz="4400" spc="-340" dirty="0">
                <a:solidFill>
                  <a:schemeClr val="bg1"/>
                </a:solidFill>
                <a:cs typeface="Trebuchet MS"/>
              </a:rPr>
              <a:t>applications.</a:t>
            </a:r>
            <a:endParaRPr lang="en-US" sz="4400" dirty="0">
              <a:solidFill>
                <a:schemeClr val="bg1"/>
              </a:solidFill>
              <a:cs typeface="Trebuchet MS"/>
            </a:endParaRPr>
          </a:p>
          <a:p>
            <a:pPr marL="336076" marR="0" lvl="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s-AR" sz="4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endParaRPr>
          </a:p>
          <a:p>
            <a:pPr marL="577376" marR="0" lvl="1"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s-AR" sz="28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10203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1283650" y="1607849"/>
            <a:ext cx="4362668" cy="615362"/>
          </a:xfrm>
        </p:spPr>
        <p:txBody>
          <a:bodyPr/>
          <a:lstStyle/>
          <a:p>
            <a:pPr>
              <a:spcBef>
                <a:spcPts val="882"/>
              </a:spcBef>
              <a:spcAft>
                <a:spcPts val="3430"/>
              </a:spcAft>
            </a:pPr>
            <a:r>
              <a:rPr lang="en-US" sz="3136" dirty="0">
                <a:solidFill>
                  <a:schemeClr val="bg1"/>
                </a:solidFill>
                <a:latin typeface="Segoe UI Light" panose="020B0502040204020203" pitchFamily="34" charset="0"/>
                <a:cs typeface="Segoe UI Light" panose="020B0502040204020203" pitchFamily="34" charset="0"/>
              </a:rPr>
              <a:t>Totally modular</a:t>
            </a:r>
          </a:p>
        </p:txBody>
      </p:sp>
      <p:sp>
        <p:nvSpPr>
          <p:cNvPr id="2" name="Title 1"/>
          <p:cNvSpPr>
            <a:spLocks noGrp="1"/>
          </p:cNvSpPr>
          <p:nvPr>
            <p:ph type="title"/>
          </p:nvPr>
        </p:nvSpPr>
        <p:spPr/>
        <p:txBody>
          <a:bodyPr/>
          <a:lstStyle/>
          <a:p>
            <a:r>
              <a:rPr lang="en-US" dirty="0">
                <a:solidFill>
                  <a:schemeClr val="bg1"/>
                </a:solidFill>
                <a:latin typeface="Segoe UI Light" panose="020B0502040204020203" pitchFamily="34" charset="0"/>
                <a:cs typeface="Segoe UI Light" panose="020B0502040204020203" pitchFamily="34" charset="0"/>
              </a:rPr>
              <a:t>ASP.NET Core and the modern web</a:t>
            </a:r>
          </a:p>
        </p:txBody>
      </p:sp>
      <p:sp>
        <p:nvSpPr>
          <p:cNvPr id="81" name="Oval 80"/>
          <p:cNvSpPr/>
          <p:nvPr/>
        </p:nvSpPr>
        <p:spPr bwMode="auto">
          <a:xfrm>
            <a:off x="6019730"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2" name="Freeform 110"/>
          <p:cNvSpPr>
            <a:spLocks noEditPoints="1"/>
          </p:cNvSpPr>
          <p:nvPr/>
        </p:nvSpPr>
        <p:spPr bwMode="black">
          <a:xfrm>
            <a:off x="6285729" y="2915309"/>
            <a:ext cx="372208" cy="368591"/>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913918">
              <a:defRPr/>
            </a:pPr>
            <a:endParaRPr lang="en-US" sz="1960">
              <a:solidFill>
                <a:prstClr val="white"/>
              </a:solidFill>
              <a:latin typeface="Segoe UI Light" panose="020B0502040204020203" pitchFamily="34" charset="0"/>
              <a:cs typeface="Segoe UI Light" panose="020B0502040204020203" pitchFamily="34" charset="0"/>
            </a:endParaRPr>
          </a:p>
        </p:txBody>
      </p:sp>
      <p:sp>
        <p:nvSpPr>
          <p:cNvPr id="58" name="Oval 57"/>
          <p:cNvSpPr/>
          <p:nvPr/>
        </p:nvSpPr>
        <p:spPr bwMode="auto">
          <a:xfrm>
            <a:off x="429967"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84" name="Oval 83"/>
          <p:cNvSpPr/>
          <p:nvPr/>
        </p:nvSpPr>
        <p:spPr bwMode="auto">
          <a:xfrm>
            <a:off x="6019730"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9" name="Freeform 58"/>
          <p:cNvSpPr>
            <a:spLocks noEditPoints="1"/>
          </p:cNvSpPr>
          <p:nvPr/>
        </p:nvSpPr>
        <p:spPr bwMode="black">
          <a:xfrm>
            <a:off x="6226991" y="1686893"/>
            <a:ext cx="417833" cy="53936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1" name="Oval 60"/>
          <p:cNvSpPr/>
          <p:nvPr/>
        </p:nvSpPr>
        <p:spPr bwMode="auto">
          <a:xfrm>
            <a:off x="429967"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2" name="Freeform 8"/>
          <p:cNvSpPr>
            <a:spLocks noEditPoints="1"/>
          </p:cNvSpPr>
          <p:nvPr/>
        </p:nvSpPr>
        <p:spPr bwMode="black">
          <a:xfrm>
            <a:off x="573712" y="1670216"/>
            <a:ext cx="592369" cy="54199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6" name="Oval 65"/>
          <p:cNvSpPr/>
          <p:nvPr/>
        </p:nvSpPr>
        <p:spPr bwMode="auto">
          <a:xfrm>
            <a:off x="429967"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5" name="Freeform 128"/>
          <p:cNvSpPr>
            <a:spLocks noChangeAspect="1"/>
          </p:cNvSpPr>
          <p:nvPr/>
        </p:nvSpPr>
        <p:spPr bwMode="black">
          <a:xfrm>
            <a:off x="569203" y="2915310"/>
            <a:ext cx="541896" cy="29935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4126"/>
            <a:endParaRPr lang="en-US" sz="1764">
              <a:solidFill>
                <a:prstClr val="white"/>
              </a:solidFill>
              <a:latin typeface="Segoe UI Light" panose="020B0502040204020203" pitchFamily="34" charset="0"/>
              <a:cs typeface="Segoe UI Light" panose="020B0502040204020203" pitchFamily="34" charset="0"/>
            </a:endParaRPr>
          </a:p>
        </p:txBody>
      </p:sp>
      <p:sp>
        <p:nvSpPr>
          <p:cNvPr id="91" name="Text Placeholder 15"/>
          <p:cNvSpPr txBox="1">
            <a:spLocks/>
          </p:cNvSpPr>
          <p:nvPr/>
        </p:nvSpPr>
        <p:spPr>
          <a:xfrm>
            <a:off x="1283650" y="2620196"/>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Seamless transition from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on-premises to cloud</a:t>
            </a:r>
          </a:p>
        </p:txBody>
      </p:sp>
      <p:sp>
        <p:nvSpPr>
          <p:cNvPr id="92" name="Text Placeholder 15"/>
          <p:cNvSpPr txBox="1">
            <a:spLocks/>
          </p:cNvSpPr>
          <p:nvPr/>
        </p:nvSpPr>
        <p:spPr>
          <a:xfrm>
            <a:off x="1283650" y="3801794"/>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Open source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with contributions</a:t>
            </a:r>
          </a:p>
        </p:txBody>
      </p:sp>
      <p:sp>
        <p:nvSpPr>
          <p:cNvPr id="93" name="Text Placeholder 15"/>
          <p:cNvSpPr txBox="1">
            <a:spLocks/>
          </p:cNvSpPr>
          <p:nvPr/>
        </p:nvSpPr>
        <p:spPr>
          <a:xfrm>
            <a:off x="6856909" y="160784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Faster development cycle</a:t>
            </a:r>
          </a:p>
        </p:txBody>
      </p:sp>
      <p:sp>
        <p:nvSpPr>
          <p:cNvPr id="94" name="Text Placeholder 15"/>
          <p:cNvSpPr txBox="1">
            <a:spLocks/>
          </p:cNvSpPr>
          <p:nvPr/>
        </p:nvSpPr>
        <p:spPr>
          <a:xfrm>
            <a:off x="6856909" y="2591585"/>
            <a:ext cx="4532842"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2352"/>
              </a:spcAft>
              <a:buNone/>
            </a:pPr>
            <a:r>
              <a:rPr lang="en-US" sz="3136" dirty="0">
                <a:solidFill>
                  <a:prstClr val="white"/>
                </a:solidFill>
                <a:latin typeface="Segoe UI Light" panose="020B0502040204020203" pitchFamily="34" charset="0"/>
                <a:cs typeface="Segoe UI Light" panose="020B0502040204020203" pitchFamily="34" charset="0"/>
              </a:rPr>
              <a:t>Choose your editors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and tool</a:t>
            </a:r>
          </a:p>
        </p:txBody>
      </p:sp>
      <p:sp>
        <p:nvSpPr>
          <p:cNvPr id="95" name="Text Placeholder 15"/>
          <p:cNvSpPr txBox="1">
            <a:spLocks/>
          </p:cNvSpPr>
          <p:nvPr/>
        </p:nvSpPr>
        <p:spPr>
          <a:xfrm>
            <a:off x="6856909" y="401897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Cross-platform</a:t>
            </a:r>
          </a:p>
        </p:txBody>
      </p:sp>
      <p:sp>
        <p:nvSpPr>
          <p:cNvPr id="96" name="Text Placeholder 15"/>
          <p:cNvSpPr txBox="1">
            <a:spLocks/>
          </p:cNvSpPr>
          <p:nvPr/>
        </p:nvSpPr>
        <p:spPr>
          <a:xfrm>
            <a:off x="6856909" y="5153895"/>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Fast</a:t>
            </a:r>
          </a:p>
        </p:txBody>
      </p:sp>
      <p:sp>
        <p:nvSpPr>
          <p:cNvPr id="55" name="Rectangle 54"/>
          <p:cNvSpPr/>
          <p:nvPr/>
        </p:nvSpPr>
        <p:spPr>
          <a:xfrm>
            <a:off x="485119" y="4054911"/>
            <a:ext cx="715074" cy="454174"/>
          </a:xfrm>
          <a:prstGeom prst="rect">
            <a:avLst/>
          </a:prstGeom>
        </p:spPr>
        <p:txBody>
          <a:bodyPr wrap="none">
            <a:spAutoFit/>
          </a:bodyPr>
          <a:lstStyle/>
          <a:p>
            <a:pPr algn="ctr" defTabSz="913918">
              <a:defRPr/>
            </a:pPr>
            <a:r>
              <a:rPr lang="en-US" sz="2352" dirty="0">
                <a:solidFill>
                  <a:prstClr val="white"/>
                </a:solidFill>
                <a:latin typeface="Segoe UI Light" panose="020B0502040204020203" pitchFamily="34" charset="0"/>
                <a:cs typeface="Segoe UI Light" panose="020B0502040204020203" pitchFamily="34" charset="0"/>
              </a:rPr>
              <a:t>OSS</a:t>
            </a:r>
          </a:p>
        </p:txBody>
      </p:sp>
      <p:sp>
        <p:nvSpPr>
          <p:cNvPr id="87" name="Oval 86"/>
          <p:cNvSpPr/>
          <p:nvPr/>
        </p:nvSpPr>
        <p:spPr bwMode="auto">
          <a:xfrm>
            <a:off x="6019730"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34" name="Group 33"/>
          <p:cNvGrpSpPr/>
          <p:nvPr/>
        </p:nvGrpSpPr>
        <p:grpSpPr>
          <a:xfrm>
            <a:off x="6130285" y="3935006"/>
            <a:ext cx="652800" cy="638710"/>
            <a:chOff x="8476833" y="5550894"/>
            <a:chExt cx="666063" cy="651687"/>
          </a:xfrm>
        </p:grpSpPr>
        <p:pic>
          <p:nvPicPr>
            <p:cNvPr id="99"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8610575" y="5550894"/>
              <a:ext cx="312449" cy="31732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tp://files.softicons.com/download/system-icons/windows-8-metro-icons-by-dakirby309/png/512x512/Folders%20&amp;%20OS/Linux.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783052" y="5849304"/>
              <a:ext cx="359844" cy="353277"/>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roup 100"/>
            <p:cNvGrpSpPr>
              <a:grpSpLocks noChangeAspect="1"/>
            </p:cNvGrpSpPr>
            <p:nvPr/>
          </p:nvGrpSpPr>
          <p:grpSpPr bwMode="auto">
            <a:xfrm>
              <a:off x="8476833" y="5824421"/>
              <a:ext cx="293053" cy="343314"/>
              <a:chOff x="3485" y="1766"/>
              <a:chExt cx="745" cy="889"/>
            </a:xfrm>
          </p:grpSpPr>
          <p:sp>
            <p:nvSpPr>
              <p:cNvPr id="102" name="Freeform 10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sp>
            <p:nvSpPr>
              <p:cNvPr id="103" name="Freeform 10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grpSp>
      </p:grpSp>
      <p:sp>
        <p:nvSpPr>
          <p:cNvPr id="78" name="Oval 77"/>
          <p:cNvSpPr/>
          <p:nvPr/>
        </p:nvSpPr>
        <p:spPr bwMode="auto">
          <a:xfrm>
            <a:off x="6019730" y="5042376"/>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104" name="Group 318"/>
          <p:cNvGrpSpPr>
            <a:grpSpLocks noChangeAspect="1"/>
          </p:cNvGrpSpPr>
          <p:nvPr/>
        </p:nvGrpSpPr>
        <p:grpSpPr bwMode="auto">
          <a:xfrm>
            <a:off x="6309065" y="5208204"/>
            <a:ext cx="406941" cy="451942"/>
            <a:chOff x="-615" y="-944"/>
            <a:chExt cx="850" cy="944"/>
          </a:xfrm>
          <a:solidFill>
            <a:schemeClr val="bg1"/>
          </a:solidFill>
        </p:grpSpPr>
        <p:sp>
          <p:nvSpPr>
            <p:cNvPr id="105" name="Freeform 319"/>
            <p:cNvSpPr>
              <a:spLocks/>
            </p:cNvSpPr>
            <p:nvPr/>
          </p:nvSpPr>
          <p:spPr bwMode="auto">
            <a:xfrm>
              <a:off x="-235" y="-734"/>
              <a:ext cx="52" cy="361"/>
            </a:xfrm>
            <a:custGeom>
              <a:avLst/>
              <a:gdLst>
                <a:gd name="T0" fmla="*/ 22 w 22"/>
                <a:gd name="T1" fmla="*/ 139 h 153"/>
                <a:gd name="T2" fmla="*/ 22 w 22"/>
                <a:gd name="T3" fmla="*/ 14 h 153"/>
                <a:gd name="T4" fmla="*/ 0 w 22"/>
                <a:gd name="T5" fmla="*/ 14 h 153"/>
                <a:gd name="T6" fmla="*/ 0 w 22"/>
                <a:gd name="T7" fmla="*/ 139 h 153"/>
                <a:gd name="T8" fmla="*/ 22 w 22"/>
                <a:gd name="T9" fmla="*/ 139 h 153"/>
              </a:gdLst>
              <a:ahLst/>
              <a:cxnLst>
                <a:cxn ang="0">
                  <a:pos x="T0" y="T1"/>
                </a:cxn>
                <a:cxn ang="0">
                  <a:pos x="T2" y="T3"/>
                </a:cxn>
                <a:cxn ang="0">
                  <a:pos x="T4" y="T5"/>
                </a:cxn>
                <a:cxn ang="0">
                  <a:pos x="T6" y="T7"/>
                </a:cxn>
                <a:cxn ang="0">
                  <a:pos x="T8" y="T9"/>
                </a:cxn>
              </a:cxnLst>
              <a:rect l="0" t="0" r="r" b="b"/>
              <a:pathLst>
                <a:path w="22" h="153">
                  <a:moveTo>
                    <a:pt x="22" y="139"/>
                  </a:moveTo>
                  <a:cubicBezTo>
                    <a:pt x="22" y="98"/>
                    <a:pt x="22" y="56"/>
                    <a:pt x="22" y="14"/>
                  </a:cubicBezTo>
                  <a:cubicBezTo>
                    <a:pt x="22" y="0"/>
                    <a:pt x="0" y="0"/>
                    <a:pt x="0" y="14"/>
                  </a:cubicBezTo>
                  <a:cubicBezTo>
                    <a:pt x="0" y="56"/>
                    <a:pt x="0" y="98"/>
                    <a:pt x="0" y="139"/>
                  </a:cubicBezTo>
                  <a:cubicBezTo>
                    <a:pt x="0" y="153"/>
                    <a:pt x="22" y="153"/>
                    <a:pt x="2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sp>
          <p:nvSpPr>
            <p:cNvPr id="106" name="Freeform 320"/>
            <p:cNvSpPr>
              <a:spLocks noEditPoints="1"/>
            </p:cNvSpPr>
            <p:nvPr/>
          </p:nvSpPr>
          <p:spPr bwMode="auto">
            <a:xfrm>
              <a:off x="-615" y="-944"/>
              <a:ext cx="850" cy="944"/>
            </a:xfrm>
            <a:custGeom>
              <a:avLst/>
              <a:gdLst>
                <a:gd name="T0" fmla="*/ 360 w 360"/>
                <a:gd name="T1" fmla="*/ 98 h 400"/>
                <a:gd name="T2" fmla="*/ 342 w 360"/>
                <a:gd name="T3" fmla="*/ 75 h 400"/>
                <a:gd name="T4" fmla="*/ 319 w 360"/>
                <a:gd name="T5" fmla="*/ 57 h 400"/>
                <a:gd name="T6" fmla="*/ 280 w 360"/>
                <a:gd name="T7" fmla="*/ 96 h 400"/>
                <a:gd name="T8" fmla="*/ 201 w 360"/>
                <a:gd name="T9" fmla="*/ 59 h 400"/>
                <a:gd name="T10" fmla="*/ 201 w 360"/>
                <a:gd name="T11" fmla="*/ 4 h 400"/>
                <a:gd name="T12" fmla="*/ 172 w 360"/>
                <a:gd name="T13" fmla="*/ 0 h 400"/>
                <a:gd name="T14" fmla="*/ 143 w 360"/>
                <a:gd name="T15" fmla="*/ 4 h 400"/>
                <a:gd name="T16" fmla="*/ 143 w 360"/>
                <a:gd name="T17" fmla="*/ 59 h 400"/>
                <a:gd name="T18" fmla="*/ 0 w 360"/>
                <a:gd name="T19" fmla="*/ 228 h 400"/>
                <a:gd name="T20" fmla="*/ 172 w 360"/>
                <a:gd name="T21" fmla="*/ 400 h 400"/>
                <a:gd name="T22" fmla="*/ 343 w 360"/>
                <a:gd name="T23" fmla="*/ 228 h 400"/>
                <a:gd name="T24" fmla="*/ 318 w 360"/>
                <a:gd name="T25" fmla="*/ 139 h 400"/>
                <a:gd name="T26" fmla="*/ 360 w 360"/>
                <a:gd name="T27" fmla="*/ 98 h 400"/>
                <a:gd name="T28" fmla="*/ 172 w 360"/>
                <a:gd name="T29" fmla="*/ 379 h 400"/>
                <a:gd name="T30" fmla="*/ 22 w 360"/>
                <a:gd name="T31" fmla="*/ 228 h 400"/>
                <a:gd name="T32" fmla="*/ 172 w 360"/>
                <a:gd name="T33" fmla="*/ 78 h 400"/>
                <a:gd name="T34" fmla="*/ 322 w 360"/>
                <a:gd name="T35" fmla="*/ 228 h 400"/>
                <a:gd name="T36" fmla="*/ 172 w 360"/>
                <a:gd name="T37" fmla="*/ 3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400">
                  <a:moveTo>
                    <a:pt x="360" y="98"/>
                  </a:moveTo>
                  <a:cubicBezTo>
                    <a:pt x="360" y="98"/>
                    <a:pt x="347" y="80"/>
                    <a:pt x="342" y="75"/>
                  </a:cubicBezTo>
                  <a:cubicBezTo>
                    <a:pt x="336" y="70"/>
                    <a:pt x="319" y="57"/>
                    <a:pt x="319" y="57"/>
                  </a:cubicBezTo>
                  <a:cubicBezTo>
                    <a:pt x="280" y="96"/>
                    <a:pt x="280" y="96"/>
                    <a:pt x="280" y="96"/>
                  </a:cubicBezTo>
                  <a:cubicBezTo>
                    <a:pt x="258" y="77"/>
                    <a:pt x="231" y="65"/>
                    <a:pt x="201" y="59"/>
                  </a:cubicBezTo>
                  <a:cubicBezTo>
                    <a:pt x="201" y="4"/>
                    <a:pt x="201" y="4"/>
                    <a:pt x="201" y="4"/>
                  </a:cubicBezTo>
                  <a:cubicBezTo>
                    <a:pt x="201" y="4"/>
                    <a:pt x="179" y="0"/>
                    <a:pt x="172" y="0"/>
                  </a:cubicBezTo>
                  <a:cubicBezTo>
                    <a:pt x="164" y="0"/>
                    <a:pt x="143" y="4"/>
                    <a:pt x="143" y="4"/>
                  </a:cubicBezTo>
                  <a:cubicBezTo>
                    <a:pt x="143" y="59"/>
                    <a:pt x="143" y="59"/>
                    <a:pt x="143" y="59"/>
                  </a:cubicBezTo>
                  <a:cubicBezTo>
                    <a:pt x="62" y="73"/>
                    <a:pt x="0" y="144"/>
                    <a:pt x="0" y="228"/>
                  </a:cubicBezTo>
                  <a:cubicBezTo>
                    <a:pt x="0" y="323"/>
                    <a:pt x="77" y="400"/>
                    <a:pt x="172" y="400"/>
                  </a:cubicBezTo>
                  <a:cubicBezTo>
                    <a:pt x="267" y="400"/>
                    <a:pt x="343" y="323"/>
                    <a:pt x="343" y="228"/>
                  </a:cubicBezTo>
                  <a:cubicBezTo>
                    <a:pt x="343" y="196"/>
                    <a:pt x="334" y="165"/>
                    <a:pt x="318" y="139"/>
                  </a:cubicBezTo>
                  <a:lnTo>
                    <a:pt x="360" y="98"/>
                  </a:lnTo>
                  <a:close/>
                  <a:moveTo>
                    <a:pt x="172" y="379"/>
                  </a:moveTo>
                  <a:cubicBezTo>
                    <a:pt x="89" y="379"/>
                    <a:pt x="22" y="311"/>
                    <a:pt x="22" y="228"/>
                  </a:cubicBezTo>
                  <a:cubicBezTo>
                    <a:pt x="22" y="146"/>
                    <a:pt x="89" y="78"/>
                    <a:pt x="172" y="78"/>
                  </a:cubicBezTo>
                  <a:cubicBezTo>
                    <a:pt x="255" y="78"/>
                    <a:pt x="322" y="146"/>
                    <a:pt x="322" y="228"/>
                  </a:cubicBezTo>
                  <a:cubicBezTo>
                    <a:pt x="322" y="311"/>
                    <a:pt x="255" y="379"/>
                    <a:pt x="172"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grpSp>
      <p:cxnSp>
        <p:nvCxnSpPr>
          <p:cNvPr id="109" name="Straight Connector 108"/>
          <p:cNvCxnSpPr/>
          <p:nvPr/>
        </p:nvCxnSpPr>
        <p:spPr>
          <a:xfrm>
            <a:off x="6116845" y="5391751"/>
            <a:ext cx="164925" cy="781"/>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083395" y="5467214"/>
            <a:ext cx="163368"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6116845" y="5544230"/>
            <a:ext cx="164925" cy="282"/>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917201" y="597637"/>
            <a:ext cx="184683" cy="369236"/>
          </a:xfrm>
          <a:prstGeom prst="rect">
            <a:avLst/>
          </a:prstGeom>
          <a:noFill/>
        </p:spPr>
        <p:txBody>
          <a:bodyPr wrap="none" rtlCol="0">
            <a:spAutoFit/>
          </a:bodyPr>
          <a:lstStyle/>
          <a:p>
            <a:pPr defTabSz="914126"/>
            <a:endParaRPr lang="en-US" sz="1799" dirty="0">
              <a:solidFill>
                <a:prstClr val="white"/>
              </a:solidFill>
              <a:latin typeface="Calibri" panose="020F0502020204030204"/>
            </a:endParaRPr>
          </a:p>
        </p:txBody>
      </p:sp>
    </p:spTree>
    <p:extLst>
      <p:ext uri="{BB962C8B-B14F-4D97-AF65-F5344CB8AC3E}">
        <p14:creationId xmlns:p14="http://schemas.microsoft.com/office/powerpoint/2010/main" val="63292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7982" y="365127"/>
            <a:ext cx="10512862" cy="829340"/>
          </a:xfrm>
        </p:spPr>
        <p:txBody>
          <a:bodyPr/>
          <a:lstStyle/>
          <a:p>
            <a:r>
              <a:rPr lang="en-US" dirty="0">
                <a:solidFill>
                  <a:schemeClr val="bg1"/>
                </a:solidFill>
                <a:latin typeface="Segoe UI Light" panose="020B0502040204020203" pitchFamily="34" charset="0"/>
                <a:cs typeface="Segoe UI Light" panose="020B0502040204020203" pitchFamily="34" charset="0"/>
              </a:rPr>
              <a:t>ASP.NET Core Stack</a:t>
            </a:r>
            <a:endParaRPr lang="hr-HR" dirty="0">
              <a:latin typeface="Segoe UI Light" panose="020B0502040204020203" pitchFamily="34" charset="0"/>
              <a:cs typeface="Segoe UI Light" panose="020B0502040204020203" pitchFamily="34" charset="0"/>
            </a:endParaRPr>
          </a:p>
        </p:txBody>
      </p:sp>
      <p:sp>
        <p:nvSpPr>
          <p:cNvPr id="4" name="Rectangle 3"/>
          <p:cNvSpPr/>
          <p:nvPr/>
        </p:nvSpPr>
        <p:spPr>
          <a:xfrm>
            <a:off x="2494950" y="5381928"/>
            <a:ext cx="7270914" cy="647903"/>
          </a:xfrm>
          <a:prstGeom prst="rect">
            <a:avLst/>
          </a:prstGeom>
          <a:solidFill>
            <a:srgbClr val="8CB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399">
                <a:latin typeface="Segoe UI Light" panose="020B0502040204020203" pitchFamily="34" charset="0"/>
                <a:cs typeface="Segoe UI Light" panose="020B0502040204020203" pitchFamily="34" charset="0"/>
              </a:rPr>
              <a:t>OS</a:t>
            </a:r>
          </a:p>
        </p:txBody>
      </p:sp>
      <p:sp>
        <p:nvSpPr>
          <p:cNvPr id="5" name="Rectangle 4"/>
          <p:cNvSpPr/>
          <p:nvPr/>
        </p:nvSpPr>
        <p:spPr>
          <a:xfrm>
            <a:off x="2494950" y="3922007"/>
            <a:ext cx="7270914" cy="1353318"/>
          </a:xfrm>
          <a:prstGeom prst="rect">
            <a:avLst/>
          </a:prstGeom>
          <a:solidFill>
            <a:srgbClr val="007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sz="2399">
              <a:latin typeface="Segoe UI Light" panose="020B0502040204020203" pitchFamily="34" charset="0"/>
              <a:cs typeface="Segoe UI Light" panose="020B0502040204020203" pitchFamily="34" charset="0"/>
            </a:endParaRPr>
          </a:p>
        </p:txBody>
      </p:sp>
      <p:sp>
        <p:nvSpPr>
          <p:cNvPr id="6" name="Rectangle 5"/>
          <p:cNvSpPr/>
          <p:nvPr/>
        </p:nvSpPr>
        <p:spPr>
          <a:xfrm>
            <a:off x="2494950" y="3176717"/>
            <a:ext cx="3599462" cy="647903"/>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399">
                <a:latin typeface="Segoe UI Light" panose="020B0502040204020203" pitchFamily="34" charset="0"/>
                <a:cs typeface="Segoe UI Light" panose="020B0502040204020203" pitchFamily="34" charset="0"/>
              </a:rPr>
              <a:t>.NET CLR</a:t>
            </a:r>
          </a:p>
        </p:txBody>
      </p:sp>
      <p:sp>
        <p:nvSpPr>
          <p:cNvPr id="7" name="Rectangle 6"/>
          <p:cNvSpPr/>
          <p:nvPr/>
        </p:nvSpPr>
        <p:spPr>
          <a:xfrm>
            <a:off x="2494950" y="1302128"/>
            <a:ext cx="7270914" cy="1766927"/>
          </a:xfrm>
          <a:prstGeom prst="rect">
            <a:avLst/>
          </a:prstGeom>
          <a:solidFill>
            <a:srgbClr val="2C4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sz="2399">
              <a:latin typeface="Segoe UI Light" panose="020B0502040204020203" pitchFamily="34" charset="0"/>
              <a:cs typeface="Segoe UI Light" panose="020B0502040204020203" pitchFamily="34" charset="0"/>
            </a:endParaRPr>
          </a:p>
        </p:txBody>
      </p:sp>
      <p:sp>
        <p:nvSpPr>
          <p:cNvPr id="8" name="TextBox 7"/>
          <p:cNvSpPr txBox="1"/>
          <p:nvPr/>
        </p:nvSpPr>
        <p:spPr>
          <a:xfrm>
            <a:off x="2563352" y="1413301"/>
            <a:ext cx="1050398" cy="400006"/>
          </a:xfrm>
          <a:prstGeom prst="rect">
            <a:avLst/>
          </a:prstGeom>
          <a:noFill/>
        </p:spPr>
        <p:txBody>
          <a:bodyPr wrap="none" rtlCol="0">
            <a:spAutoFit/>
          </a:bodyPr>
          <a:lstStyle/>
          <a:p>
            <a:r>
              <a:rPr lang="hr-HR" sz="1999">
                <a:solidFill>
                  <a:schemeClr val="bg1"/>
                </a:solidFill>
                <a:latin typeface="Segoe UI Light" panose="020B0502040204020203" pitchFamily="34" charset="0"/>
                <a:cs typeface="Segoe UI Light" panose="020B0502040204020203" pitchFamily="34" charset="0"/>
              </a:rPr>
              <a:t>ASP.NET</a:t>
            </a:r>
          </a:p>
        </p:txBody>
      </p:sp>
      <p:sp>
        <p:nvSpPr>
          <p:cNvPr id="9" name="Rectangle 8"/>
          <p:cNvSpPr/>
          <p:nvPr/>
        </p:nvSpPr>
        <p:spPr>
          <a:xfrm>
            <a:off x="4422146" y="1557281"/>
            <a:ext cx="1439785" cy="811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Web API</a:t>
            </a:r>
          </a:p>
        </p:txBody>
      </p:sp>
      <p:sp>
        <p:nvSpPr>
          <p:cNvPr id="10" name="Rectangle 9"/>
          <p:cNvSpPr/>
          <p:nvPr/>
        </p:nvSpPr>
        <p:spPr>
          <a:xfrm>
            <a:off x="5969914" y="1557281"/>
            <a:ext cx="1439785" cy="811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MVC</a:t>
            </a:r>
          </a:p>
        </p:txBody>
      </p:sp>
      <p:sp>
        <p:nvSpPr>
          <p:cNvPr id="11" name="Rectangle 10"/>
          <p:cNvSpPr/>
          <p:nvPr/>
        </p:nvSpPr>
        <p:spPr>
          <a:xfrm>
            <a:off x="7517683" y="1563630"/>
            <a:ext cx="1439785" cy="8046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Web Pages</a:t>
            </a:r>
          </a:p>
        </p:txBody>
      </p:sp>
      <p:sp>
        <p:nvSpPr>
          <p:cNvPr id="18" name="TextBox 17"/>
          <p:cNvSpPr txBox="1"/>
          <p:nvPr/>
        </p:nvSpPr>
        <p:spPr>
          <a:xfrm>
            <a:off x="2541490" y="3932925"/>
            <a:ext cx="678214" cy="400006"/>
          </a:xfrm>
          <a:prstGeom prst="rect">
            <a:avLst/>
          </a:prstGeom>
          <a:noFill/>
        </p:spPr>
        <p:txBody>
          <a:bodyPr wrap="none" rtlCol="0">
            <a:spAutoFit/>
          </a:bodyPr>
          <a:lstStyle/>
          <a:p>
            <a:r>
              <a:rPr lang="hr-HR" sz="1999">
                <a:solidFill>
                  <a:schemeClr val="bg1"/>
                </a:solidFill>
                <a:latin typeface="Segoe UI Light" panose="020B0502040204020203" pitchFamily="34" charset="0"/>
                <a:cs typeface="Segoe UI Light" panose="020B0502040204020203" pitchFamily="34" charset="0"/>
              </a:rPr>
              <a:t>Host</a:t>
            </a:r>
          </a:p>
        </p:txBody>
      </p:sp>
      <p:sp>
        <p:nvSpPr>
          <p:cNvPr id="20" name="Rectangle 19"/>
          <p:cNvSpPr/>
          <p:nvPr/>
        </p:nvSpPr>
        <p:spPr>
          <a:xfrm>
            <a:off x="3790756" y="4094740"/>
            <a:ext cx="2735591" cy="100784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IIS</a:t>
            </a:r>
          </a:p>
        </p:txBody>
      </p:sp>
      <p:sp>
        <p:nvSpPr>
          <p:cNvPr id="21" name="Rectangle 20"/>
          <p:cNvSpPr/>
          <p:nvPr/>
        </p:nvSpPr>
        <p:spPr>
          <a:xfrm>
            <a:off x="6670326" y="4094740"/>
            <a:ext cx="2735591" cy="100784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Self-hosted</a:t>
            </a:r>
          </a:p>
        </p:txBody>
      </p:sp>
      <p:sp>
        <p:nvSpPr>
          <p:cNvPr id="22" name="Rectangle 21"/>
          <p:cNvSpPr/>
          <p:nvPr/>
        </p:nvSpPr>
        <p:spPr>
          <a:xfrm>
            <a:off x="6238391" y="3167498"/>
            <a:ext cx="3527473" cy="647903"/>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399">
                <a:latin typeface="Segoe UI Light" panose="020B0502040204020203" pitchFamily="34" charset="0"/>
                <a:cs typeface="Segoe UI Light" panose="020B0502040204020203" pitchFamily="34" charset="0"/>
              </a:rPr>
              <a:t>.NET Core CLR</a:t>
            </a:r>
          </a:p>
        </p:txBody>
      </p:sp>
      <p:sp>
        <p:nvSpPr>
          <p:cNvPr id="23" name="Rectangle 22"/>
          <p:cNvSpPr/>
          <p:nvPr/>
        </p:nvSpPr>
        <p:spPr>
          <a:xfrm>
            <a:off x="4422145" y="2451399"/>
            <a:ext cx="4535323" cy="401688"/>
          </a:xfrm>
          <a:prstGeom prst="rect">
            <a:avLst/>
          </a:prstGeom>
          <a:solidFill>
            <a:srgbClr val="910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latin typeface="Segoe UI Light" panose="020B0502040204020203" pitchFamily="34" charset="0"/>
                <a:cs typeface="Segoe UI Light" panose="020B0502040204020203" pitchFamily="34" charset="0"/>
              </a:rPr>
              <a:t>Middleware</a:t>
            </a:r>
            <a:endParaRPr lang="hr-HR" sz="2399"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65889006"/>
      </p:ext>
    </p:extLst>
  </p:cSld>
  <p:clrMapOvr>
    <a:masterClrMapping/>
  </p:clrMapOvr>
  <mc:AlternateContent xmlns:mc="http://schemas.openxmlformats.org/markup-compatibility/2006" xmlns:p14="http://schemas.microsoft.com/office/powerpoint/2010/main">
    <mc:Choice Requires="p14">
      <p:transition spd="med" p14:dur="600">
        <p:cover/>
      </p:transition>
    </mc:Choice>
    <mc:Fallback xmlns="">
      <p:transition spd="med">
        <p:cove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736502"/>
            <a:ext cx="11149013" cy="1384995"/>
          </a:xfrm>
        </p:spPr>
        <p:txBody>
          <a:bodyPr/>
          <a:lstStyle/>
          <a:p>
            <a:r>
              <a:rPr lang="es-AR" dirty="0"/>
              <a:t>ASP.NET Core Web Server</a:t>
            </a:r>
            <a:br>
              <a:rPr lang="es-AR" dirty="0"/>
            </a:br>
            <a:r>
              <a:rPr lang="es-AR" sz="4600" dirty="0" err="1"/>
              <a:t>Kestrel</a:t>
            </a:r>
            <a:endParaRPr lang="es-AR" sz="4600" dirty="0"/>
          </a:p>
        </p:txBody>
      </p:sp>
    </p:spTree>
    <p:extLst>
      <p:ext uri="{BB962C8B-B14F-4D97-AF65-F5344CB8AC3E}">
        <p14:creationId xmlns:p14="http://schemas.microsoft.com/office/powerpoint/2010/main" val="114172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D7E755-DD56-40CC-92E2-584090971415}"/>
              </a:ext>
            </a:extLst>
          </p:cNvPr>
          <p:cNvSpPr>
            <a:spLocks noGrp="1"/>
          </p:cNvSpPr>
          <p:nvPr>
            <p:ph type="body" sz="quarter" idx="10"/>
          </p:nvPr>
        </p:nvSpPr>
        <p:spPr>
          <a:xfrm>
            <a:off x="269168" y="1189177"/>
            <a:ext cx="11793129" cy="5226046"/>
          </a:xfrm>
        </p:spPr>
        <p:txBody>
          <a:bodyPr/>
          <a:lstStyle/>
          <a:p>
            <a:pPr>
              <a:buFont typeface="Arial" panose="020B0604020202020204" pitchFamily="34" charset="0"/>
              <a:buChar char="•"/>
            </a:pPr>
            <a:r>
              <a:rPr lang="en-US" sz="3600" dirty="0"/>
              <a:t>Open source Web server for ASP.NET </a:t>
            </a:r>
          </a:p>
          <a:p>
            <a:pPr>
              <a:buFont typeface="Arial" panose="020B0604020202020204" pitchFamily="34" charset="0"/>
              <a:buChar char="•"/>
            </a:pPr>
            <a:r>
              <a:rPr lang="en-US" sz="3600" dirty="0"/>
              <a:t>It is fast and production ready.</a:t>
            </a:r>
          </a:p>
          <a:p>
            <a:pPr>
              <a:buFont typeface="Arial" panose="020B0604020202020204" pitchFamily="34" charset="0"/>
              <a:buChar char="•"/>
            </a:pPr>
            <a:r>
              <a:rPr lang="en-US" sz="3600" dirty="0"/>
              <a:t>It is not a fully featured web server.</a:t>
            </a:r>
          </a:p>
          <a:p>
            <a:pPr>
              <a:buFont typeface="Arial" panose="020B0604020202020204" pitchFamily="34" charset="0"/>
              <a:buChar char="•"/>
            </a:pPr>
            <a:r>
              <a:rPr lang="en-US" sz="3600" dirty="0"/>
              <a:t>It is recommended that you run it behind  a more fully featured webserver like IIS on  Windows or NGNIX on Linux.</a:t>
            </a:r>
          </a:p>
          <a:p>
            <a:pPr>
              <a:buFont typeface="Arial" panose="020B0604020202020204" pitchFamily="34" charset="0"/>
              <a:buChar char="•"/>
            </a:pPr>
            <a:r>
              <a:rPr lang="en-US" sz="3600" dirty="0"/>
              <a:t>It is run behind IIS using the ASP.NET Core  Module (native IIS module).</a:t>
            </a:r>
          </a:p>
          <a:p>
            <a:pPr>
              <a:buFont typeface="Arial" panose="020B0604020202020204" pitchFamily="34" charset="0"/>
              <a:buChar char="•"/>
            </a:pPr>
            <a:r>
              <a:rPr lang="en-US" sz="3600" dirty="0"/>
              <a:t>Maps a HTTP Request to the </a:t>
            </a:r>
            <a:r>
              <a:rPr lang="en-US" sz="3600" dirty="0" err="1"/>
              <a:t>HttpContext</a:t>
            </a:r>
            <a:r>
              <a:rPr lang="en-US" sz="3600" dirty="0"/>
              <a:t>.</a:t>
            </a:r>
          </a:p>
        </p:txBody>
      </p:sp>
      <p:sp>
        <p:nvSpPr>
          <p:cNvPr id="3" name="Title 2">
            <a:extLst>
              <a:ext uri="{FF2B5EF4-FFF2-40B4-BE49-F238E27FC236}">
                <a16:creationId xmlns:a16="http://schemas.microsoft.com/office/drawing/2014/main" id="{67546E78-63B8-4368-8B08-68CD45832E74}"/>
              </a:ext>
            </a:extLst>
          </p:cNvPr>
          <p:cNvSpPr>
            <a:spLocks noGrp="1"/>
          </p:cNvSpPr>
          <p:nvPr>
            <p:ph type="title"/>
          </p:nvPr>
        </p:nvSpPr>
        <p:spPr/>
        <p:txBody>
          <a:bodyPr/>
          <a:lstStyle/>
          <a:p>
            <a:r>
              <a:rPr lang="en-US" dirty="0"/>
              <a:t>Kestrel</a:t>
            </a:r>
          </a:p>
        </p:txBody>
      </p:sp>
    </p:spTree>
    <p:extLst>
      <p:ext uri="{BB962C8B-B14F-4D97-AF65-F5344CB8AC3E}">
        <p14:creationId xmlns:p14="http://schemas.microsoft.com/office/powerpoint/2010/main" val="171837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5577799" y="2274361"/>
            <a:ext cx="3645898" cy="3351927"/>
          </a:xfrm>
          <a:custGeom>
            <a:avLst/>
            <a:gdLst/>
            <a:ahLst/>
            <a:cxnLst/>
            <a:rect l="l" t="t" r="r" b="b"/>
            <a:pathLst>
              <a:path w="7335520" h="3352800">
                <a:moveTo>
                  <a:pt x="0" y="3352800"/>
                </a:moveTo>
                <a:lnTo>
                  <a:pt x="7335011" y="3352800"/>
                </a:lnTo>
                <a:lnTo>
                  <a:pt x="7335011" y="0"/>
                </a:lnTo>
                <a:lnTo>
                  <a:pt x="0" y="0"/>
                </a:lnTo>
                <a:lnTo>
                  <a:pt x="0" y="3352800"/>
                </a:lnTo>
                <a:close/>
              </a:path>
            </a:pathLst>
          </a:custGeom>
          <a:solidFill>
            <a:srgbClr val="D9D9D9"/>
          </a:solidFill>
        </p:spPr>
        <p:txBody>
          <a:bodyPr wrap="square" lIns="0" tIns="0" rIns="0" bIns="0" rtlCol="0"/>
          <a:lstStyle/>
          <a:p>
            <a:endParaRPr sz="1799"/>
          </a:p>
        </p:txBody>
      </p:sp>
      <p:sp>
        <p:nvSpPr>
          <p:cNvPr id="7" name="object 7"/>
          <p:cNvSpPr/>
          <p:nvPr/>
        </p:nvSpPr>
        <p:spPr>
          <a:xfrm>
            <a:off x="5577799" y="2274361"/>
            <a:ext cx="3645898" cy="3351927"/>
          </a:xfrm>
          <a:custGeom>
            <a:avLst/>
            <a:gdLst/>
            <a:ahLst/>
            <a:cxnLst/>
            <a:rect l="l" t="t" r="r" b="b"/>
            <a:pathLst>
              <a:path w="7335520" h="3352800">
                <a:moveTo>
                  <a:pt x="0" y="3352800"/>
                </a:moveTo>
                <a:lnTo>
                  <a:pt x="7335011" y="3352800"/>
                </a:lnTo>
                <a:lnTo>
                  <a:pt x="7335011" y="0"/>
                </a:lnTo>
                <a:lnTo>
                  <a:pt x="0" y="0"/>
                </a:lnTo>
                <a:lnTo>
                  <a:pt x="0" y="3352800"/>
                </a:lnTo>
                <a:close/>
              </a:path>
            </a:pathLst>
          </a:custGeom>
          <a:ln/>
        </p:spPr>
        <p:style>
          <a:lnRef idx="1">
            <a:schemeClr val="accent5"/>
          </a:lnRef>
          <a:fillRef idx="2">
            <a:schemeClr val="accent5"/>
          </a:fillRef>
          <a:effectRef idx="1">
            <a:schemeClr val="accent5"/>
          </a:effectRef>
          <a:fontRef idx="minor">
            <a:schemeClr val="dk1"/>
          </a:fontRef>
        </p:style>
        <p:txBody>
          <a:bodyPr wrap="square" lIns="0" tIns="0" rIns="0" bIns="0" rtlCol="0"/>
          <a:lstStyle/>
          <a:p>
            <a:endParaRPr sz="1799"/>
          </a:p>
        </p:txBody>
      </p:sp>
      <p:sp>
        <p:nvSpPr>
          <p:cNvPr id="8" name="object 8"/>
          <p:cNvSpPr/>
          <p:nvPr/>
        </p:nvSpPr>
        <p:spPr>
          <a:xfrm>
            <a:off x="4409197" y="2801528"/>
            <a:ext cx="771324" cy="399311"/>
          </a:xfrm>
          <a:custGeom>
            <a:avLst/>
            <a:gdLst/>
            <a:ahLst/>
            <a:cxnLst/>
            <a:rect l="l" t="t" r="r" b="b"/>
            <a:pathLst>
              <a:path w="771525" h="399414">
                <a:moveTo>
                  <a:pt x="571500" y="0"/>
                </a:moveTo>
                <a:lnTo>
                  <a:pt x="571500" y="99822"/>
                </a:lnTo>
                <a:lnTo>
                  <a:pt x="0" y="99822"/>
                </a:lnTo>
                <a:lnTo>
                  <a:pt x="0" y="299465"/>
                </a:lnTo>
                <a:lnTo>
                  <a:pt x="571500" y="299465"/>
                </a:lnTo>
                <a:lnTo>
                  <a:pt x="571500" y="399288"/>
                </a:lnTo>
                <a:lnTo>
                  <a:pt x="771143" y="199644"/>
                </a:lnTo>
                <a:lnTo>
                  <a:pt x="571500" y="0"/>
                </a:lnTo>
                <a:close/>
              </a:path>
            </a:pathLst>
          </a:custGeom>
          <a:solidFill>
            <a:srgbClr val="009FDA"/>
          </a:solidFill>
        </p:spPr>
        <p:txBody>
          <a:bodyPr wrap="square" lIns="0" tIns="0" rIns="0" bIns="0" rtlCol="0"/>
          <a:lstStyle/>
          <a:p>
            <a:endParaRPr sz="1799"/>
          </a:p>
        </p:txBody>
      </p:sp>
      <p:sp>
        <p:nvSpPr>
          <p:cNvPr id="9" name="object 9"/>
          <p:cNvSpPr/>
          <p:nvPr/>
        </p:nvSpPr>
        <p:spPr>
          <a:xfrm>
            <a:off x="4409197" y="2801528"/>
            <a:ext cx="771324" cy="399311"/>
          </a:xfrm>
          <a:custGeom>
            <a:avLst/>
            <a:gdLst/>
            <a:ahLst/>
            <a:cxnLst/>
            <a:rect l="l" t="t" r="r" b="b"/>
            <a:pathLst>
              <a:path w="771525" h="399414">
                <a:moveTo>
                  <a:pt x="0" y="99822"/>
                </a:moveTo>
                <a:lnTo>
                  <a:pt x="571500" y="99822"/>
                </a:lnTo>
                <a:lnTo>
                  <a:pt x="571500" y="0"/>
                </a:lnTo>
                <a:lnTo>
                  <a:pt x="771143" y="199644"/>
                </a:lnTo>
                <a:lnTo>
                  <a:pt x="571500" y="399288"/>
                </a:lnTo>
                <a:lnTo>
                  <a:pt x="571500" y="299465"/>
                </a:lnTo>
                <a:lnTo>
                  <a:pt x="0" y="299465"/>
                </a:lnTo>
                <a:lnTo>
                  <a:pt x="0" y="99822"/>
                </a:lnTo>
                <a:close/>
              </a:path>
            </a:pathLst>
          </a:custGeom>
          <a:ln w="12192">
            <a:solidFill>
              <a:srgbClr val="00749F"/>
            </a:solidFill>
          </a:ln>
        </p:spPr>
        <p:txBody>
          <a:bodyPr wrap="square" lIns="0" tIns="0" rIns="0" bIns="0" rtlCol="0"/>
          <a:lstStyle/>
          <a:p>
            <a:endParaRPr sz="1799"/>
          </a:p>
        </p:txBody>
      </p:sp>
      <p:sp>
        <p:nvSpPr>
          <p:cNvPr id="10" name="object 10"/>
          <p:cNvSpPr/>
          <p:nvPr/>
        </p:nvSpPr>
        <p:spPr>
          <a:xfrm>
            <a:off x="4413641" y="4468350"/>
            <a:ext cx="766880" cy="398041"/>
          </a:xfrm>
          <a:custGeom>
            <a:avLst/>
            <a:gdLst/>
            <a:ahLst/>
            <a:cxnLst/>
            <a:rect l="l" t="t" r="r" b="b"/>
            <a:pathLst>
              <a:path w="767079" h="398145">
                <a:moveTo>
                  <a:pt x="198881" y="0"/>
                </a:moveTo>
                <a:lnTo>
                  <a:pt x="0" y="198882"/>
                </a:lnTo>
                <a:lnTo>
                  <a:pt x="198881" y="397764"/>
                </a:lnTo>
                <a:lnTo>
                  <a:pt x="198881" y="298323"/>
                </a:lnTo>
                <a:lnTo>
                  <a:pt x="766571" y="298323"/>
                </a:lnTo>
                <a:lnTo>
                  <a:pt x="766571" y="99441"/>
                </a:lnTo>
                <a:lnTo>
                  <a:pt x="198881" y="99441"/>
                </a:lnTo>
                <a:lnTo>
                  <a:pt x="198881" y="0"/>
                </a:lnTo>
                <a:close/>
              </a:path>
            </a:pathLst>
          </a:custGeom>
          <a:solidFill>
            <a:srgbClr val="009FDA"/>
          </a:solidFill>
        </p:spPr>
        <p:txBody>
          <a:bodyPr wrap="square" lIns="0" tIns="0" rIns="0" bIns="0" rtlCol="0"/>
          <a:lstStyle/>
          <a:p>
            <a:endParaRPr sz="1799"/>
          </a:p>
        </p:txBody>
      </p:sp>
      <p:sp>
        <p:nvSpPr>
          <p:cNvPr id="11" name="object 11"/>
          <p:cNvSpPr/>
          <p:nvPr/>
        </p:nvSpPr>
        <p:spPr>
          <a:xfrm>
            <a:off x="4413767" y="4468350"/>
            <a:ext cx="766880" cy="398041"/>
          </a:xfrm>
          <a:custGeom>
            <a:avLst/>
            <a:gdLst/>
            <a:ahLst/>
            <a:cxnLst/>
            <a:rect l="l" t="t" r="r" b="b"/>
            <a:pathLst>
              <a:path w="767079" h="398145">
                <a:moveTo>
                  <a:pt x="766571" y="298323"/>
                </a:moveTo>
                <a:lnTo>
                  <a:pt x="198881" y="298323"/>
                </a:lnTo>
                <a:lnTo>
                  <a:pt x="198881" y="397764"/>
                </a:lnTo>
                <a:lnTo>
                  <a:pt x="0" y="198882"/>
                </a:lnTo>
                <a:lnTo>
                  <a:pt x="198881" y="0"/>
                </a:lnTo>
                <a:lnTo>
                  <a:pt x="198881" y="99441"/>
                </a:lnTo>
                <a:lnTo>
                  <a:pt x="766571" y="99441"/>
                </a:lnTo>
                <a:lnTo>
                  <a:pt x="766571" y="298323"/>
                </a:lnTo>
                <a:close/>
              </a:path>
            </a:pathLst>
          </a:custGeom>
          <a:ln w="12192">
            <a:solidFill>
              <a:srgbClr val="00749F"/>
            </a:solidFill>
          </a:ln>
        </p:spPr>
        <p:txBody>
          <a:bodyPr wrap="square" lIns="0" tIns="0" rIns="0" bIns="0" rtlCol="0"/>
          <a:lstStyle/>
          <a:p>
            <a:endParaRPr sz="1799"/>
          </a:p>
        </p:txBody>
      </p:sp>
      <p:sp>
        <p:nvSpPr>
          <p:cNvPr id="13" name="object 13"/>
          <p:cNvSpPr/>
          <p:nvPr/>
        </p:nvSpPr>
        <p:spPr>
          <a:xfrm>
            <a:off x="5184711" y="2480046"/>
            <a:ext cx="786560" cy="2939284"/>
          </a:xfrm>
          <a:custGeom>
            <a:avLst/>
            <a:gdLst/>
            <a:ahLst/>
            <a:cxnLst/>
            <a:rect l="l" t="t" r="r" b="b"/>
            <a:pathLst>
              <a:path w="786764" h="2940050">
                <a:moveTo>
                  <a:pt x="0" y="2939796"/>
                </a:moveTo>
                <a:lnTo>
                  <a:pt x="786384" y="2939796"/>
                </a:lnTo>
                <a:lnTo>
                  <a:pt x="786384" y="0"/>
                </a:lnTo>
                <a:lnTo>
                  <a:pt x="0" y="0"/>
                </a:lnTo>
                <a:lnTo>
                  <a:pt x="0" y="2939796"/>
                </a:lnTo>
                <a:close/>
              </a:path>
            </a:pathLst>
          </a:custGeom>
          <a:solidFill>
            <a:srgbClr val="005CB8"/>
          </a:solidFill>
        </p:spPr>
        <p:txBody>
          <a:bodyPr wrap="square" lIns="0" tIns="0" rIns="0" bIns="0" rtlCol="0"/>
          <a:lstStyle/>
          <a:p>
            <a:endParaRPr sz="1799"/>
          </a:p>
        </p:txBody>
      </p:sp>
      <p:sp>
        <p:nvSpPr>
          <p:cNvPr id="14" name="object 14"/>
          <p:cNvSpPr/>
          <p:nvPr/>
        </p:nvSpPr>
        <p:spPr>
          <a:xfrm>
            <a:off x="5184711" y="2480046"/>
            <a:ext cx="786560" cy="2939284"/>
          </a:xfrm>
          <a:custGeom>
            <a:avLst/>
            <a:gdLst/>
            <a:ahLst/>
            <a:cxnLst/>
            <a:rect l="l" t="t" r="r" b="b"/>
            <a:pathLst>
              <a:path w="786764" h="2940050">
                <a:moveTo>
                  <a:pt x="0" y="2939796"/>
                </a:moveTo>
                <a:lnTo>
                  <a:pt x="786384" y="2939796"/>
                </a:lnTo>
                <a:lnTo>
                  <a:pt x="786384" y="0"/>
                </a:lnTo>
                <a:lnTo>
                  <a:pt x="0" y="0"/>
                </a:lnTo>
                <a:lnTo>
                  <a:pt x="0" y="2939796"/>
                </a:lnTo>
                <a:close/>
              </a:path>
            </a:pathLst>
          </a:custGeom>
          <a:ln w="12192">
            <a:solidFill>
              <a:srgbClr val="004186"/>
            </a:solidFill>
          </a:ln>
        </p:spPr>
        <p:txBody>
          <a:bodyPr wrap="square" lIns="0" tIns="0" rIns="0" bIns="0" rtlCol="0"/>
          <a:lstStyle/>
          <a:p>
            <a:endParaRPr sz="1799"/>
          </a:p>
        </p:txBody>
      </p:sp>
      <p:sp>
        <p:nvSpPr>
          <p:cNvPr id="15" name="object 15"/>
          <p:cNvSpPr txBox="1"/>
          <p:nvPr/>
        </p:nvSpPr>
        <p:spPr>
          <a:xfrm>
            <a:off x="5411007" y="3513812"/>
            <a:ext cx="307777" cy="872263"/>
          </a:xfrm>
          <a:prstGeom prst="rect">
            <a:avLst/>
          </a:prstGeom>
        </p:spPr>
        <p:txBody>
          <a:bodyPr vert="vert" wrap="square" lIns="0" tIns="0" rIns="0" bIns="0" rtlCol="0">
            <a:spAutoFit/>
          </a:bodyPr>
          <a:lstStyle/>
          <a:p>
            <a:pPr marL="12696">
              <a:lnSpc>
                <a:spcPts val="2379"/>
              </a:lnSpc>
            </a:pPr>
            <a:r>
              <a:rPr sz="2399" spc="-120" dirty="0">
                <a:solidFill>
                  <a:srgbClr val="FFFFFF"/>
                </a:solidFill>
                <a:latin typeface="Arial"/>
                <a:cs typeface="Arial"/>
              </a:rPr>
              <a:t>Kestrel</a:t>
            </a:r>
            <a:endParaRPr sz="2399" dirty="0">
              <a:latin typeface="Arial"/>
              <a:cs typeface="Arial"/>
            </a:endParaRPr>
          </a:p>
        </p:txBody>
      </p:sp>
      <p:sp>
        <p:nvSpPr>
          <p:cNvPr id="16" name="object 16"/>
          <p:cNvSpPr txBox="1"/>
          <p:nvPr/>
        </p:nvSpPr>
        <p:spPr>
          <a:xfrm>
            <a:off x="7165283" y="2480045"/>
            <a:ext cx="369204" cy="3063165"/>
          </a:xfrm>
          <a:prstGeom prst="rect">
            <a:avLst/>
          </a:prstGeom>
          <a:solidFill>
            <a:srgbClr val="34B133"/>
          </a:solidFill>
          <a:ln w="12192">
            <a:solidFill>
              <a:srgbClr val="004186"/>
            </a:solidFill>
          </a:ln>
        </p:spPr>
        <p:txBody>
          <a:bodyPr vert="vert" wrap="square" lIns="0" tIns="189181" rIns="0" bIns="0" rtlCol="0">
            <a:spAutoFit/>
          </a:bodyPr>
          <a:lstStyle/>
          <a:p>
            <a:pPr marL="757963">
              <a:spcBef>
                <a:spcPts val="1490"/>
              </a:spcBef>
            </a:pPr>
            <a:r>
              <a:rPr sz="2399" spc="-85" dirty="0">
                <a:solidFill>
                  <a:srgbClr val="FFFFFF"/>
                </a:solidFill>
                <a:latin typeface="Arial"/>
                <a:cs typeface="Arial"/>
              </a:rPr>
              <a:t>Hello</a:t>
            </a:r>
            <a:r>
              <a:rPr sz="2399" spc="-135" dirty="0">
                <a:solidFill>
                  <a:srgbClr val="FFFFFF"/>
                </a:solidFill>
                <a:latin typeface="Arial"/>
                <a:cs typeface="Arial"/>
              </a:rPr>
              <a:t> </a:t>
            </a:r>
            <a:r>
              <a:rPr sz="2399" spc="-35" dirty="0">
                <a:solidFill>
                  <a:srgbClr val="FFFFFF"/>
                </a:solidFill>
                <a:latin typeface="Arial"/>
                <a:cs typeface="Arial"/>
              </a:rPr>
              <a:t>world</a:t>
            </a:r>
            <a:r>
              <a:rPr lang="en-US" sz="2399" spc="-35" dirty="0">
                <a:solidFill>
                  <a:srgbClr val="FFFFFF"/>
                </a:solidFill>
                <a:latin typeface="Arial"/>
                <a:cs typeface="Arial"/>
              </a:rPr>
              <a:t>!!</a:t>
            </a:r>
            <a:endParaRPr sz="2399" dirty="0">
              <a:latin typeface="Arial"/>
              <a:cs typeface="Arial"/>
            </a:endParaRPr>
          </a:p>
        </p:txBody>
      </p:sp>
      <p:sp>
        <p:nvSpPr>
          <p:cNvPr id="17" name="object 17"/>
          <p:cNvSpPr/>
          <p:nvPr/>
        </p:nvSpPr>
        <p:spPr>
          <a:xfrm>
            <a:off x="5970889" y="2790862"/>
            <a:ext cx="771324" cy="398041"/>
          </a:xfrm>
          <a:custGeom>
            <a:avLst/>
            <a:gdLst/>
            <a:ahLst/>
            <a:cxnLst/>
            <a:rect l="l" t="t" r="r" b="b"/>
            <a:pathLst>
              <a:path w="771525" h="398145">
                <a:moveTo>
                  <a:pt x="572262" y="0"/>
                </a:moveTo>
                <a:lnTo>
                  <a:pt x="572262" y="99440"/>
                </a:lnTo>
                <a:lnTo>
                  <a:pt x="0" y="99440"/>
                </a:lnTo>
                <a:lnTo>
                  <a:pt x="0" y="298322"/>
                </a:lnTo>
                <a:lnTo>
                  <a:pt x="572262" y="298322"/>
                </a:lnTo>
                <a:lnTo>
                  <a:pt x="572262" y="397763"/>
                </a:lnTo>
                <a:lnTo>
                  <a:pt x="771143" y="198881"/>
                </a:lnTo>
                <a:lnTo>
                  <a:pt x="572262" y="0"/>
                </a:lnTo>
                <a:close/>
              </a:path>
            </a:pathLst>
          </a:custGeom>
          <a:solidFill>
            <a:srgbClr val="009FDA"/>
          </a:solidFill>
        </p:spPr>
        <p:txBody>
          <a:bodyPr wrap="square" lIns="0" tIns="0" rIns="0" bIns="0" rtlCol="0"/>
          <a:lstStyle/>
          <a:p>
            <a:endParaRPr sz="1799"/>
          </a:p>
        </p:txBody>
      </p:sp>
      <p:sp>
        <p:nvSpPr>
          <p:cNvPr id="18" name="object 18"/>
          <p:cNvSpPr/>
          <p:nvPr/>
        </p:nvSpPr>
        <p:spPr>
          <a:xfrm>
            <a:off x="5970889" y="2790862"/>
            <a:ext cx="771324" cy="398041"/>
          </a:xfrm>
          <a:custGeom>
            <a:avLst/>
            <a:gdLst/>
            <a:ahLst/>
            <a:cxnLst/>
            <a:rect l="l" t="t" r="r" b="b"/>
            <a:pathLst>
              <a:path w="771525" h="398145">
                <a:moveTo>
                  <a:pt x="0" y="99440"/>
                </a:moveTo>
                <a:lnTo>
                  <a:pt x="572262" y="99440"/>
                </a:lnTo>
                <a:lnTo>
                  <a:pt x="572262" y="0"/>
                </a:lnTo>
                <a:lnTo>
                  <a:pt x="771143" y="198881"/>
                </a:lnTo>
                <a:lnTo>
                  <a:pt x="572262" y="397763"/>
                </a:lnTo>
                <a:lnTo>
                  <a:pt x="572262" y="298322"/>
                </a:lnTo>
                <a:lnTo>
                  <a:pt x="0" y="298322"/>
                </a:lnTo>
                <a:lnTo>
                  <a:pt x="0" y="99440"/>
                </a:lnTo>
                <a:close/>
              </a:path>
            </a:pathLst>
          </a:custGeom>
          <a:ln w="12192">
            <a:solidFill>
              <a:srgbClr val="00749F"/>
            </a:solidFill>
          </a:ln>
        </p:spPr>
        <p:txBody>
          <a:bodyPr wrap="square" lIns="0" tIns="0" rIns="0" bIns="0" rtlCol="0"/>
          <a:lstStyle/>
          <a:p>
            <a:endParaRPr sz="1799"/>
          </a:p>
        </p:txBody>
      </p:sp>
      <p:sp>
        <p:nvSpPr>
          <p:cNvPr id="19" name="object 19"/>
          <p:cNvSpPr/>
          <p:nvPr/>
        </p:nvSpPr>
        <p:spPr>
          <a:xfrm>
            <a:off x="5970889" y="4468350"/>
            <a:ext cx="764976" cy="398041"/>
          </a:xfrm>
          <a:custGeom>
            <a:avLst/>
            <a:gdLst/>
            <a:ahLst/>
            <a:cxnLst/>
            <a:rect l="l" t="t" r="r" b="b"/>
            <a:pathLst>
              <a:path w="765175" h="398145">
                <a:moveTo>
                  <a:pt x="198881" y="0"/>
                </a:moveTo>
                <a:lnTo>
                  <a:pt x="0" y="198882"/>
                </a:lnTo>
                <a:lnTo>
                  <a:pt x="198881" y="397764"/>
                </a:lnTo>
                <a:lnTo>
                  <a:pt x="198881" y="298323"/>
                </a:lnTo>
                <a:lnTo>
                  <a:pt x="765048" y="298323"/>
                </a:lnTo>
                <a:lnTo>
                  <a:pt x="765048" y="99441"/>
                </a:lnTo>
                <a:lnTo>
                  <a:pt x="198881" y="99441"/>
                </a:lnTo>
                <a:lnTo>
                  <a:pt x="198881" y="0"/>
                </a:lnTo>
                <a:close/>
              </a:path>
            </a:pathLst>
          </a:custGeom>
          <a:solidFill>
            <a:srgbClr val="009FDA"/>
          </a:solidFill>
        </p:spPr>
        <p:txBody>
          <a:bodyPr wrap="square" lIns="0" tIns="0" rIns="0" bIns="0" rtlCol="0"/>
          <a:lstStyle/>
          <a:p>
            <a:endParaRPr sz="1799"/>
          </a:p>
        </p:txBody>
      </p:sp>
      <p:sp>
        <p:nvSpPr>
          <p:cNvPr id="20" name="object 20"/>
          <p:cNvSpPr/>
          <p:nvPr/>
        </p:nvSpPr>
        <p:spPr>
          <a:xfrm>
            <a:off x="5970889" y="4468350"/>
            <a:ext cx="764976" cy="398041"/>
          </a:xfrm>
          <a:custGeom>
            <a:avLst/>
            <a:gdLst/>
            <a:ahLst/>
            <a:cxnLst/>
            <a:rect l="l" t="t" r="r" b="b"/>
            <a:pathLst>
              <a:path w="765175" h="398145">
                <a:moveTo>
                  <a:pt x="765048" y="298323"/>
                </a:moveTo>
                <a:lnTo>
                  <a:pt x="198881" y="298323"/>
                </a:lnTo>
                <a:lnTo>
                  <a:pt x="198881" y="397764"/>
                </a:lnTo>
                <a:lnTo>
                  <a:pt x="0" y="198882"/>
                </a:lnTo>
                <a:lnTo>
                  <a:pt x="198881" y="0"/>
                </a:lnTo>
                <a:lnTo>
                  <a:pt x="198881" y="99441"/>
                </a:lnTo>
                <a:lnTo>
                  <a:pt x="765048" y="99441"/>
                </a:lnTo>
                <a:lnTo>
                  <a:pt x="765048" y="298323"/>
                </a:lnTo>
                <a:close/>
              </a:path>
            </a:pathLst>
          </a:custGeom>
          <a:ln w="12191">
            <a:solidFill>
              <a:srgbClr val="00749F"/>
            </a:solidFill>
          </a:ln>
        </p:spPr>
        <p:txBody>
          <a:bodyPr wrap="square" lIns="0" tIns="0" rIns="0" bIns="0" rtlCol="0"/>
          <a:lstStyle/>
          <a:p>
            <a:endParaRPr sz="1799"/>
          </a:p>
        </p:txBody>
      </p:sp>
      <p:sp>
        <p:nvSpPr>
          <p:cNvPr id="25" name="Title 2">
            <a:extLst>
              <a:ext uri="{FF2B5EF4-FFF2-40B4-BE49-F238E27FC236}">
                <a16:creationId xmlns:a16="http://schemas.microsoft.com/office/drawing/2014/main" id="{0B5758D1-0121-4B09-B16F-5115AA66E21E}"/>
              </a:ext>
            </a:extLst>
          </p:cNvPr>
          <p:cNvSpPr txBox="1">
            <a:spLocks/>
          </p:cNvSpPr>
          <p:nvPr/>
        </p:nvSpPr>
        <p:spPr>
          <a:xfrm>
            <a:off x="269170" y="289513"/>
            <a:ext cx="11652805" cy="899665"/>
          </a:xfrm>
          <a:prstGeom prst="rect">
            <a:avLst/>
          </a:prstGeom>
        </p:spPr>
        <p:txBody>
          <a:bodyPr vert="horz" wrap="square" lIns="146304" tIns="91440" rIns="146304" bIns="91440" rtlCol="0" anchor="t">
            <a:noAutofit/>
          </a:bodyPr>
          <a:lst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918"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rPr>
              <a:t>Kestrel in a ASP.NET Core App</a:t>
            </a:r>
          </a:p>
        </p:txBody>
      </p:sp>
      <p:sp>
        <p:nvSpPr>
          <p:cNvPr id="26" name="Rectangle 25">
            <a:extLst>
              <a:ext uri="{FF2B5EF4-FFF2-40B4-BE49-F238E27FC236}">
                <a16:creationId xmlns:a16="http://schemas.microsoft.com/office/drawing/2014/main" id="{8248B5F5-5836-4DCC-A7A2-BECDA391ECB2}"/>
              </a:ext>
            </a:extLst>
          </p:cNvPr>
          <p:cNvSpPr/>
          <p:nvPr/>
        </p:nvSpPr>
        <p:spPr bwMode="auto">
          <a:xfrm>
            <a:off x="2201054" y="2709228"/>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Request</a:t>
            </a:r>
          </a:p>
        </p:txBody>
      </p:sp>
      <p:sp>
        <p:nvSpPr>
          <p:cNvPr id="27" name="Rectangle 26">
            <a:extLst>
              <a:ext uri="{FF2B5EF4-FFF2-40B4-BE49-F238E27FC236}">
                <a16:creationId xmlns:a16="http://schemas.microsoft.com/office/drawing/2014/main" id="{9B88D530-6BB2-40E2-B2EA-AD8D5EF5370B}"/>
              </a:ext>
            </a:extLst>
          </p:cNvPr>
          <p:cNvSpPr/>
          <p:nvPr/>
        </p:nvSpPr>
        <p:spPr bwMode="auto">
          <a:xfrm>
            <a:off x="2201054" y="4384048"/>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Response</a:t>
            </a:r>
          </a:p>
        </p:txBody>
      </p:sp>
    </p:spTree>
    <p:extLst>
      <p:ext uri="{BB962C8B-B14F-4D97-AF65-F5344CB8AC3E}">
        <p14:creationId xmlns:p14="http://schemas.microsoft.com/office/powerpoint/2010/main" val="421663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0777968" y="4521423"/>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5" name="object 5"/>
          <p:cNvSpPr/>
          <p:nvPr/>
        </p:nvSpPr>
        <p:spPr>
          <a:xfrm>
            <a:off x="9070008" y="4521423"/>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6" name="object 6"/>
          <p:cNvSpPr/>
          <p:nvPr/>
        </p:nvSpPr>
        <p:spPr>
          <a:xfrm>
            <a:off x="7362050" y="4521423"/>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 name="object 7"/>
          <p:cNvSpPr/>
          <p:nvPr/>
        </p:nvSpPr>
        <p:spPr>
          <a:xfrm>
            <a:off x="1106136" y="4521423"/>
            <a:ext cx="6012519" cy="0"/>
          </a:xfrm>
          <a:custGeom>
            <a:avLst/>
            <a:gdLst/>
            <a:ahLst/>
            <a:cxnLst/>
            <a:rect l="l" t="t" r="r" b="b"/>
            <a:pathLst>
              <a:path w="6014084">
                <a:moveTo>
                  <a:pt x="0" y="0"/>
                </a:moveTo>
                <a:lnTo>
                  <a:pt x="6013704"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8" name="object 8"/>
          <p:cNvSpPr/>
          <p:nvPr/>
        </p:nvSpPr>
        <p:spPr>
          <a:xfrm>
            <a:off x="10777968" y="3968356"/>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9" name="object 9"/>
          <p:cNvSpPr/>
          <p:nvPr/>
        </p:nvSpPr>
        <p:spPr>
          <a:xfrm>
            <a:off x="9070008" y="3968356"/>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0" name="object 10"/>
          <p:cNvSpPr/>
          <p:nvPr/>
        </p:nvSpPr>
        <p:spPr>
          <a:xfrm>
            <a:off x="7362050" y="3968356"/>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1" name="object 11"/>
          <p:cNvSpPr/>
          <p:nvPr/>
        </p:nvSpPr>
        <p:spPr>
          <a:xfrm>
            <a:off x="1106136" y="3968356"/>
            <a:ext cx="6012519" cy="0"/>
          </a:xfrm>
          <a:custGeom>
            <a:avLst/>
            <a:gdLst/>
            <a:ahLst/>
            <a:cxnLst/>
            <a:rect l="l" t="t" r="r" b="b"/>
            <a:pathLst>
              <a:path w="6014084">
                <a:moveTo>
                  <a:pt x="0" y="0"/>
                </a:moveTo>
                <a:lnTo>
                  <a:pt x="6013704"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2" name="object 12"/>
          <p:cNvSpPr/>
          <p:nvPr/>
        </p:nvSpPr>
        <p:spPr>
          <a:xfrm>
            <a:off x="10777968" y="3413763"/>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3" name="object 13"/>
          <p:cNvSpPr/>
          <p:nvPr/>
        </p:nvSpPr>
        <p:spPr>
          <a:xfrm>
            <a:off x="9070008" y="3413763"/>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4" name="object 14"/>
          <p:cNvSpPr/>
          <p:nvPr/>
        </p:nvSpPr>
        <p:spPr>
          <a:xfrm>
            <a:off x="1106135" y="3413763"/>
            <a:ext cx="7720223" cy="0"/>
          </a:xfrm>
          <a:custGeom>
            <a:avLst/>
            <a:gdLst/>
            <a:ahLst/>
            <a:cxnLst/>
            <a:rect l="l" t="t" r="r" b="b"/>
            <a:pathLst>
              <a:path w="7722234">
                <a:moveTo>
                  <a:pt x="0" y="0"/>
                </a:moveTo>
                <a:lnTo>
                  <a:pt x="7722108"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5" name="object 15"/>
          <p:cNvSpPr/>
          <p:nvPr/>
        </p:nvSpPr>
        <p:spPr>
          <a:xfrm>
            <a:off x="10777968" y="2860696"/>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6" name="object 16"/>
          <p:cNvSpPr/>
          <p:nvPr/>
        </p:nvSpPr>
        <p:spPr>
          <a:xfrm>
            <a:off x="1106135" y="2860696"/>
            <a:ext cx="9428564" cy="0"/>
          </a:xfrm>
          <a:custGeom>
            <a:avLst/>
            <a:gdLst/>
            <a:ahLst/>
            <a:cxnLst/>
            <a:rect l="l" t="t" r="r" b="b"/>
            <a:pathLst>
              <a:path w="9431020">
                <a:moveTo>
                  <a:pt x="0" y="0"/>
                </a:moveTo>
                <a:lnTo>
                  <a:pt x="9430512"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17"/>
          <p:cNvSpPr/>
          <p:nvPr/>
        </p:nvSpPr>
        <p:spPr>
          <a:xfrm>
            <a:off x="10777968" y="2307627"/>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8" name="object 18"/>
          <p:cNvSpPr/>
          <p:nvPr/>
        </p:nvSpPr>
        <p:spPr>
          <a:xfrm>
            <a:off x="1106135" y="2307627"/>
            <a:ext cx="9428564" cy="0"/>
          </a:xfrm>
          <a:custGeom>
            <a:avLst/>
            <a:gdLst/>
            <a:ahLst/>
            <a:cxnLst/>
            <a:rect l="l" t="t" r="r" b="b"/>
            <a:pathLst>
              <a:path w="9431020">
                <a:moveTo>
                  <a:pt x="0" y="0"/>
                </a:moveTo>
                <a:lnTo>
                  <a:pt x="9430512"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9" name="object 19"/>
          <p:cNvSpPr/>
          <p:nvPr/>
        </p:nvSpPr>
        <p:spPr>
          <a:xfrm>
            <a:off x="1106136" y="1754559"/>
            <a:ext cx="10249405" cy="0"/>
          </a:xfrm>
          <a:custGeom>
            <a:avLst/>
            <a:gdLst/>
            <a:ahLst/>
            <a:cxnLst/>
            <a:rect l="l" t="t" r="r" b="b"/>
            <a:pathLst>
              <a:path w="10252075">
                <a:moveTo>
                  <a:pt x="0" y="0"/>
                </a:moveTo>
                <a:lnTo>
                  <a:pt x="10251948"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0" name="object 20"/>
          <p:cNvSpPr/>
          <p:nvPr/>
        </p:nvSpPr>
        <p:spPr>
          <a:xfrm>
            <a:off x="1374288" y="5042495"/>
            <a:ext cx="243777" cy="0"/>
          </a:xfrm>
          <a:custGeom>
            <a:avLst/>
            <a:gdLst/>
            <a:ahLst/>
            <a:cxnLst/>
            <a:rect l="l" t="t" r="r" b="b"/>
            <a:pathLst>
              <a:path w="243840">
                <a:moveTo>
                  <a:pt x="0" y="0"/>
                </a:moveTo>
                <a:lnTo>
                  <a:pt x="243840" y="0"/>
                </a:lnTo>
              </a:path>
            </a:pathLst>
          </a:custGeom>
          <a:ln w="64007">
            <a:solidFill>
              <a:srgbClr val="FF5700"/>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1" name="object 21"/>
          <p:cNvSpPr/>
          <p:nvPr/>
        </p:nvSpPr>
        <p:spPr>
          <a:xfrm>
            <a:off x="3082247" y="4937366"/>
            <a:ext cx="243777" cy="137124"/>
          </a:xfrm>
          <a:custGeom>
            <a:avLst/>
            <a:gdLst/>
            <a:ahLst/>
            <a:cxnLst/>
            <a:rect l="l" t="t" r="r" b="b"/>
            <a:pathLst>
              <a:path w="243839" h="137160">
                <a:moveTo>
                  <a:pt x="243839" y="0"/>
                </a:moveTo>
                <a:lnTo>
                  <a:pt x="0" y="0"/>
                </a:lnTo>
                <a:lnTo>
                  <a:pt x="0" y="137159"/>
                </a:lnTo>
                <a:lnTo>
                  <a:pt x="243839" y="137159"/>
                </a:lnTo>
                <a:lnTo>
                  <a:pt x="243839" y="0"/>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2" name="object 22"/>
          <p:cNvSpPr/>
          <p:nvPr/>
        </p:nvSpPr>
        <p:spPr>
          <a:xfrm>
            <a:off x="4790206" y="4928225"/>
            <a:ext cx="243777" cy="146647"/>
          </a:xfrm>
          <a:custGeom>
            <a:avLst/>
            <a:gdLst/>
            <a:ahLst/>
            <a:cxnLst/>
            <a:rect l="l" t="t" r="r" b="b"/>
            <a:pathLst>
              <a:path w="243839" h="146685">
                <a:moveTo>
                  <a:pt x="243840" y="0"/>
                </a:moveTo>
                <a:lnTo>
                  <a:pt x="0" y="0"/>
                </a:lnTo>
                <a:lnTo>
                  <a:pt x="0" y="146303"/>
                </a:lnTo>
                <a:lnTo>
                  <a:pt x="243840" y="146303"/>
                </a:lnTo>
                <a:lnTo>
                  <a:pt x="243840" y="0"/>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3" name="object 23"/>
          <p:cNvSpPr/>
          <p:nvPr/>
        </p:nvSpPr>
        <p:spPr>
          <a:xfrm>
            <a:off x="6498166" y="4821573"/>
            <a:ext cx="243777" cy="253299"/>
          </a:xfrm>
          <a:custGeom>
            <a:avLst/>
            <a:gdLst/>
            <a:ahLst/>
            <a:cxnLst/>
            <a:rect l="l" t="t" r="r" b="b"/>
            <a:pathLst>
              <a:path w="243840" h="253364">
                <a:moveTo>
                  <a:pt x="243839" y="0"/>
                </a:moveTo>
                <a:lnTo>
                  <a:pt x="0" y="0"/>
                </a:lnTo>
                <a:lnTo>
                  <a:pt x="0" y="252983"/>
                </a:lnTo>
                <a:lnTo>
                  <a:pt x="243839" y="252983"/>
                </a:lnTo>
                <a:lnTo>
                  <a:pt x="243839" y="0"/>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4" name="object 24"/>
          <p:cNvSpPr/>
          <p:nvPr/>
        </p:nvSpPr>
        <p:spPr>
          <a:xfrm>
            <a:off x="8206126" y="4879469"/>
            <a:ext cx="243777" cy="195529"/>
          </a:xfrm>
          <a:custGeom>
            <a:avLst/>
            <a:gdLst/>
            <a:ahLst/>
            <a:cxnLst/>
            <a:rect l="l" t="t" r="r" b="b"/>
            <a:pathLst>
              <a:path w="243840" h="195579">
                <a:moveTo>
                  <a:pt x="243839" y="0"/>
                </a:moveTo>
                <a:lnTo>
                  <a:pt x="0" y="0"/>
                </a:lnTo>
                <a:lnTo>
                  <a:pt x="0" y="195071"/>
                </a:lnTo>
                <a:lnTo>
                  <a:pt x="243839" y="195071"/>
                </a:lnTo>
                <a:lnTo>
                  <a:pt x="243839" y="0"/>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5" name="object 25"/>
          <p:cNvSpPr/>
          <p:nvPr/>
        </p:nvSpPr>
        <p:spPr>
          <a:xfrm>
            <a:off x="9914086" y="4579320"/>
            <a:ext cx="245681" cy="495171"/>
          </a:xfrm>
          <a:custGeom>
            <a:avLst/>
            <a:gdLst/>
            <a:ahLst/>
            <a:cxnLst/>
            <a:rect l="l" t="t" r="r" b="b"/>
            <a:pathLst>
              <a:path w="245745" h="495300">
                <a:moveTo>
                  <a:pt x="245363" y="0"/>
                </a:moveTo>
                <a:lnTo>
                  <a:pt x="0" y="0"/>
                </a:lnTo>
                <a:lnTo>
                  <a:pt x="0" y="495299"/>
                </a:lnTo>
                <a:lnTo>
                  <a:pt x="245363" y="495299"/>
                </a:lnTo>
                <a:lnTo>
                  <a:pt x="245363" y="0"/>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6" name="object 26"/>
          <p:cNvSpPr/>
          <p:nvPr/>
        </p:nvSpPr>
        <p:spPr>
          <a:xfrm>
            <a:off x="1683581" y="5046305"/>
            <a:ext cx="243777" cy="0"/>
          </a:xfrm>
          <a:custGeom>
            <a:avLst/>
            <a:gdLst/>
            <a:ahLst/>
            <a:cxnLst/>
            <a:rect l="l" t="t" r="r" b="b"/>
            <a:pathLst>
              <a:path w="243839">
                <a:moveTo>
                  <a:pt x="0" y="0"/>
                </a:moveTo>
                <a:lnTo>
                  <a:pt x="243839" y="0"/>
                </a:lnTo>
              </a:path>
            </a:pathLst>
          </a:custGeom>
          <a:ln w="56387">
            <a:solidFill>
              <a:srgbClr val="009FDA"/>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7" name="object 27"/>
          <p:cNvSpPr/>
          <p:nvPr/>
        </p:nvSpPr>
        <p:spPr>
          <a:xfrm>
            <a:off x="1992873" y="5042495"/>
            <a:ext cx="245681" cy="0"/>
          </a:xfrm>
          <a:custGeom>
            <a:avLst/>
            <a:gdLst/>
            <a:ahLst/>
            <a:cxnLst/>
            <a:rect l="l" t="t" r="r" b="b"/>
            <a:pathLst>
              <a:path w="245744">
                <a:moveTo>
                  <a:pt x="0" y="0"/>
                </a:moveTo>
                <a:lnTo>
                  <a:pt x="245363" y="0"/>
                </a:lnTo>
              </a:path>
            </a:pathLst>
          </a:custGeom>
          <a:ln w="64007">
            <a:solidFill>
              <a:srgbClr val="34B133"/>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8" name="object 28"/>
          <p:cNvSpPr/>
          <p:nvPr/>
        </p:nvSpPr>
        <p:spPr>
          <a:xfrm>
            <a:off x="3702355" y="4937366"/>
            <a:ext cx="243777" cy="137124"/>
          </a:xfrm>
          <a:custGeom>
            <a:avLst/>
            <a:gdLst/>
            <a:ahLst/>
            <a:cxnLst/>
            <a:rect l="l" t="t" r="r" b="b"/>
            <a:pathLst>
              <a:path w="243839" h="137160">
                <a:moveTo>
                  <a:pt x="243839" y="0"/>
                </a:moveTo>
                <a:lnTo>
                  <a:pt x="0" y="0"/>
                </a:lnTo>
                <a:lnTo>
                  <a:pt x="0" y="137159"/>
                </a:lnTo>
                <a:lnTo>
                  <a:pt x="243839" y="137159"/>
                </a:lnTo>
                <a:lnTo>
                  <a:pt x="243839" y="0"/>
                </a:lnTo>
                <a:close/>
              </a:path>
            </a:pathLst>
          </a:custGeom>
          <a:solidFill>
            <a:srgbClr val="34B133"/>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9" name="object 29"/>
          <p:cNvSpPr/>
          <p:nvPr/>
        </p:nvSpPr>
        <p:spPr>
          <a:xfrm>
            <a:off x="7118273" y="3759622"/>
            <a:ext cx="243777" cy="1315377"/>
          </a:xfrm>
          <a:custGeom>
            <a:avLst/>
            <a:gdLst/>
            <a:ahLst/>
            <a:cxnLst/>
            <a:rect l="l" t="t" r="r" b="b"/>
            <a:pathLst>
              <a:path w="243840" h="1315720">
                <a:moveTo>
                  <a:pt x="243840" y="0"/>
                </a:moveTo>
                <a:lnTo>
                  <a:pt x="0" y="0"/>
                </a:lnTo>
                <a:lnTo>
                  <a:pt x="0" y="1315212"/>
                </a:lnTo>
                <a:lnTo>
                  <a:pt x="243840" y="1315212"/>
                </a:lnTo>
                <a:lnTo>
                  <a:pt x="243840" y="0"/>
                </a:lnTo>
                <a:close/>
              </a:path>
            </a:pathLst>
          </a:custGeom>
          <a:solidFill>
            <a:srgbClr val="34B133"/>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0" name="object 30"/>
          <p:cNvSpPr/>
          <p:nvPr/>
        </p:nvSpPr>
        <p:spPr>
          <a:xfrm>
            <a:off x="8826231" y="3398528"/>
            <a:ext cx="243777" cy="1675963"/>
          </a:xfrm>
          <a:custGeom>
            <a:avLst/>
            <a:gdLst/>
            <a:ahLst/>
            <a:cxnLst/>
            <a:rect l="l" t="t" r="r" b="b"/>
            <a:pathLst>
              <a:path w="243840" h="1676400">
                <a:moveTo>
                  <a:pt x="243840" y="0"/>
                </a:moveTo>
                <a:lnTo>
                  <a:pt x="0" y="0"/>
                </a:lnTo>
                <a:lnTo>
                  <a:pt x="0" y="1676399"/>
                </a:lnTo>
                <a:lnTo>
                  <a:pt x="243840" y="1676399"/>
                </a:lnTo>
                <a:lnTo>
                  <a:pt x="243840" y="0"/>
                </a:lnTo>
                <a:close/>
              </a:path>
            </a:pathLst>
          </a:custGeom>
          <a:solidFill>
            <a:srgbClr val="34B133"/>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1" name="object 31"/>
          <p:cNvSpPr/>
          <p:nvPr/>
        </p:nvSpPr>
        <p:spPr>
          <a:xfrm>
            <a:off x="10534190" y="1966341"/>
            <a:ext cx="243777" cy="3108150"/>
          </a:xfrm>
          <a:custGeom>
            <a:avLst/>
            <a:gdLst/>
            <a:ahLst/>
            <a:cxnLst/>
            <a:rect l="l" t="t" r="r" b="b"/>
            <a:pathLst>
              <a:path w="243840" h="3108960">
                <a:moveTo>
                  <a:pt x="243840" y="0"/>
                </a:moveTo>
                <a:lnTo>
                  <a:pt x="0" y="0"/>
                </a:lnTo>
                <a:lnTo>
                  <a:pt x="0" y="3108960"/>
                </a:lnTo>
                <a:lnTo>
                  <a:pt x="243840" y="3108960"/>
                </a:lnTo>
                <a:lnTo>
                  <a:pt x="243840" y="0"/>
                </a:lnTo>
                <a:close/>
              </a:path>
            </a:pathLst>
          </a:custGeom>
          <a:solidFill>
            <a:srgbClr val="34B133"/>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2" name="object 32"/>
          <p:cNvSpPr/>
          <p:nvPr/>
        </p:nvSpPr>
        <p:spPr>
          <a:xfrm>
            <a:off x="2303687" y="5046305"/>
            <a:ext cx="243777" cy="0"/>
          </a:xfrm>
          <a:custGeom>
            <a:avLst/>
            <a:gdLst/>
            <a:ahLst/>
            <a:cxnLst/>
            <a:rect l="l" t="t" r="r" b="b"/>
            <a:pathLst>
              <a:path w="243839">
                <a:moveTo>
                  <a:pt x="0" y="0"/>
                </a:moveTo>
                <a:lnTo>
                  <a:pt x="243839" y="0"/>
                </a:lnTo>
              </a:path>
            </a:pathLst>
          </a:custGeom>
          <a:ln w="56387">
            <a:solidFill>
              <a:srgbClr val="CF0071"/>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3" name="object 33"/>
          <p:cNvSpPr/>
          <p:nvPr/>
        </p:nvSpPr>
        <p:spPr>
          <a:xfrm>
            <a:off x="1106136" y="5074491"/>
            <a:ext cx="10249405" cy="0"/>
          </a:xfrm>
          <a:custGeom>
            <a:avLst/>
            <a:gdLst/>
            <a:ahLst/>
            <a:cxnLst/>
            <a:rect l="l" t="t" r="r" b="b"/>
            <a:pathLst>
              <a:path w="10252075">
                <a:moveTo>
                  <a:pt x="0" y="0"/>
                </a:moveTo>
                <a:lnTo>
                  <a:pt x="10251948"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4" name="object 34"/>
          <p:cNvSpPr/>
          <p:nvPr/>
        </p:nvSpPr>
        <p:spPr>
          <a:xfrm>
            <a:off x="1106135"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5" name="object 35"/>
          <p:cNvSpPr/>
          <p:nvPr/>
        </p:nvSpPr>
        <p:spPr>
          <a:xfrm>
            <a:off x="2814093"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6" name="object 36"/>
          <p:cNvSpPr/>
          <p:nvPr/>
        </p:nvSpPr>
        <p:spPr>
          <a:xfrm>
            <a:off x="4523576"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7" name="object 37"/>
          <p:cNvSpPr/>
          <p:nvPr/>
        </p:nvSpPr>
        <p:spPr>
          <a:xfrm>
            <a:off x="6231535"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8" name="object 38"/>
          <p:cNvSpPr/>
          <p:nvPr/>
        </p:nvSpPr>
        <p:spPr>
          <a:xfrm>
            <a:off x="7939495"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9" name="object 39"/>
          <p:cNvSpPr/>
          <p:nvPr/>
        </p:nvSpPr>
        <p:spPr>
          <a:xfrm>
            <a:off x="9647454"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0" name="object 40"/>
          <p:cNvSpPr/>
          <p:nvPr/>
        </p:nvSpPr>
        <p:spPr>
          <a:xfrm>
            <a:off x="11355413"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1" name="object 41"/>
          <p:cNvSpPr/>
          <p:nvPr/>
        </p:nvSpPr>
        <p:spPr>
          <a:xfrm>
            <a:off x="1106135"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2" name="object 42"/>
          <p:cNvSpPr/>
          <p:nvPr/>
        </p:nvSpPr>
        <p:spPr>
          <a:xfrm>
            <a:off x="2814093"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3" name="object 43"/>
          <p:cNvSpPr/>
          <p:nvPr/>
        </p:nvSpPr>
        <p:spPr>
          <a:xfrm>
            <a:off x="4523576"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4" name="object 44"/>
          <p:cNvSpPr/>
          <p:nvPr/>
        </p:nvSpPr>
        <p:spPr>
          <a:xfrm>
            <a:off x="6231535"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5" name="object 45"/>
          <p:cNvSpPr/>
          <p:nvPr/>
        </p:nvSpPr>
        <p:spPr>
          <a:xfrm>
            <a:off x="7939495"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6" name="object 46"/>
          <p:cNvSpPr/>
          <p:nvPr/>
        </p:nvSpPr>
        <p:spPr>
          <a:xfrm>
            <a:off x="9647454"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7" name="object 47"/>
          <p:cNvSpPr/>
          <p:nvPr/>
        </p:nvSpPr>
        <p:spPr>
          <a:xfrm>
            <a:off x="11355413"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8" name="object 48"/>
          <p:cNvSpPr txBox="1"/>
          <p:nvPr/>
        </p:nvSpPr>
        <p:spPr>
          <a:xfrm>
            <a:off x="930108" y="4981043"/>
            <a:ext cx="83798"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49" name="object 49"/>
          <p:cNvSpPr txBox="1"/>
          <p:nvPr/>
        </p:nvSpPr>
        <p:spPr>
          <a:xfrm>
            <a:off x="640319" y="4427341"/>
            <a:ext cx="37328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500000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0" name="object 50"/>
          <p:cNvSpPr txBox="1"/>
          <p:nvPr/>
        </p:nvSpPr>
        <p:spPr>
          <a:xfrm>
            <a:off x="582422" y="3874018"/>
            <a:ext cx="4310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1000000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1" name="object 51"/>
          <p:cNvSpPr txBox="1"/>
          <p:nvPr/>
        </p:nvSpPr>
        <p:spPr>
          <a:xfrm>
            <a:off x="582422" y="3320317"/>
            <a:ext cx="4310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1500000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2" name="object 52"/>
          <p:cNvSpPr txBox="1"/>
          <p:nvPr/>
        </p:nvSpPr>
        <p:spPr>
          <a:xfrm>
            <a:off x="582422" y="2766994"/>
            <a:ext cx="4310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2000000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3" name="object 53"/>
          <p:cNvSpPr txBox="1"/>
          <p:nvPr/>
        </p:nvSpPr>
        <p:spPr>
          <a:xfrm>
            <a:off x="582422" y="2213292"/>
            <a:ext cx="4310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2500000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4" name="object 54"/>
          <p:cNvSpPr txBox="1"/>
          <p:nvPr/>
        </p:nvSpPr>
        <p:spPr>
          <a:xfrm>
            <a:off x="582422" y="1659843"/>
            <a:ext cx="4310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3000000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5" name="object 55"/>
          <p:cNvSpPr txBox="1"/>
          <p:nvPr/>
        </p:nvSpPr>
        <p:spPr>
          <a:xfrm>
            <a:off x="1666948" y="5129163"/>
            <a:ext cx="588492"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114" normalizeH="0" baseline="0" noProof="0" dirty="0">
                <a:ln>
                  <a:noFill/>
                </a:ln>
                <a:solidFill>
                  <a:srgbClr val="FFFFFF"/>
                </a:solidFill>
                <a:effectLst/>
                <a:uLnTx/>
                <a:uFillTx/>
                <a:latin typeface="Arial"/>
                <a:ea typeface="+mn-ea"/>
                <a:cs typeface="Arial"/>
              </a:rPr>
              <a:t>ASP.NET</a:t>
            </a:r>
            <a:r>
              <a:rPr kumimoji="0" sz="900" b="0" i="0" u="none" strike="noStrike" kern="1200" cap="none" spc="-90" normalizeH="0" baseline="0" noProof="0" dirty="0">
                <a:ln>
                  <a:noFill/>
                </a:ln>
                <a:solidFill>
                  <a:srgbClr val="FFFFFF"/>
                </a:solidFill>
                <a:effectLst/>
                <a:uLnTx/>
                <a:uFillTx/>
                <a:latin typeface="Arial"/>
                <a:ea typeface="+mn-ea"/>
                <a:cs typeface="Arial"/>
              </a:rPr>
              <a:t> </a:t>
            </a:r>
            <a:r>
              <a:rPr kumimoji="0" sz="900" b="0" i="0" u="none" strike="noStrike" kern="1200" cap="none" spc="-40" normalizeH="0" baseline="0" noProof="0" dirty="0">
                <a:ln>
                  <a:noFill/>
                </a:ln>
                <a:solidFill>
                  <a:srgbClr val="FFFFFF"/>
                </a:solidFill>
                <a:effectLst/>
                <a:uLnTx/>
                <a:uFillTx/>
                <a:latin typeface="Arial"/>
                <a:ea typeface="+mn-ea"/>
                <a:cs typeface="Arial"/>
              </a:rPr>
              <a:t>4.6</a:t>
            </a:r>
            <a:endParaRPr kumimoji="0" sz="900" b="0" i="0" u="none" strike="noStrike" kern="1200" cap="none" spc="0" normalizeH="0" baseline="0" noProof="0" dirty="0">
              <a:ln>
                <a:noFill/>
              </a:ln>
              <a:solidFill>
                <a:srgbClr val="FFFFFF"/>
              </a:solidFill>
              <a:effectLst/>
              <a:uLnTx/>
              <a:uFillTx/>
              <a:latin typeface="Arial"/>
              <a:ea typeface="+mn-ea"/>
              <a:cs typeface="Arial"/>
            </a:endParaRPr>
          </a:p>
        </p:txBody>
      </p:sp>
      <p:sp>
        <p:nvSpPr>
          <p:cNvPr id="56" name="object 56"/>
          <p:cNvSpPr txBox="1"/>
          <p:nvPr/>
        </p:nvSpPr>
        <p:spPr>
          <a:xfrm>
            <a:off x="3418711" y="5129163"/>
            <a:ext cx="500885"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114" normalizeH="0" baseline="0" noProof="0" dirty="0">
                <a:ln>
                  <a:noFill/>
                </a:ln>
                <a:solidFill>
                  <a:srgbClr val="FFFFFF"/>
                </a:solidFill>
                <a:effectLst/>
                <a:uLnTx/>
                <a:uFillTx/>
                <a:latin typeface="Arial"/>
                <a:ea typeface="+mn-ea"/>
                <a:cs typeface="Arial"/>
              </a:rPr>
              <a:t>ASP.NET</a:t>
            </a:r>
            <a:r>
              <a:rPr kumimoji="0" sz="900" b="0" i="0" u="none" strike="noStrike" kern="1200" cap="none" spc="-100" normalizeH="0" baseline="0" noProof="0" dirty="0">
                <a:ln>
                  <a:noFill/>
                </a:ln>
                <a:solidFill>
                  <a:srgbClr val="FFFFFF"/>
                </a:solidFill>
                <a:effectLst/>
                <a:uLnTx/>
                <a:uFillTx/>
                <a:latin typeface="Arial"/>
                <a:ea typeface="+mn-ea"/>
                <a:cs typeface="Arial"/>
              </a:rPr>
              <a:t> </a:t>
            </a:r>
            <a:r>
              <a:rPr kumimoji="0" sz="900" b="0" i="0" u="none" strike="noStrike" kern="1200" cap="none" spc="-45" normalizeH="0" baseline="0" noProof="0" dirty="0">
                <a:ln>
                  <a:noFill/>
                </a:ln>
                <a:solidFill>
                  <a:srgbClr val="FFFFFF"/>
                </a:solidFill>
                <a:effectLst/>
                <a:uLnTx/>
                <a:uFillTx/>
                <a:latin typeface="Arial"/>
                <a:ea typeface="+mn-ea"/>
                <a:cs typeface="Arial"/>
              </a:rPr>
              <a:t>5</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7" name="object 57"/>
          <p:cNvSpPr txBox="1"/>
          <p:nvPr/>
        </p:nvSpPr>
        <p:spPr>
          <a:xfrm>
            <a:off x="5194979" y="5129163"/>
            <a:ext cx="366300"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80" normalizeH="0" baseline="0" noProof="0" dirty="0">
                <a:ln>
                  <a:noFill/>
                </a:ln>
                <a:solidFill>
                  <a:srgbClr val="FFFFFF"/>
                </a:solidFill>
                <a:effectLst/>
                <a:uLnTx/>
                <a:uFillTx/>
                <a:latin typeface="Arial"/>
                <a:ea typeface="+mn-ea"/>
                <a:cs typeface="Arial"/>
              </a:rPr>
              <a:t>N</a:t>
            </a:r>
            <a:r>
              <a:rPr kumimoji="0" sz="900" b="0" i="0" u="none" strike="noStrike" kern="1200" cap="none" spc="-25" normalizeH="0" baseline="0" noProof="0" dirty="0">
                <a:ln>
                  <a:noFill/>
                </a:ln>
                <a:solidFill>
                  <a:srgbClr val="FFFFFF"/>
                </a:solidFill>
                <a:effectLst/>
                <a:uLnTx/>
                <a:uFillTx/>
                <a:latin typeface="Arial"/>
                <a:ea typeface="+mn-ea"/>
                <a:cs typeface="Arial"/>
              </a:rPr>
              <a:t>o</a:t>
            </a:r>
            <a:r>
              <a:rPr kumimoji="0" sz="900" b="0" i="0" u="none" strike="noStrike" kern="1200" cap="none" spc="-40" normalizeH="0" baseline="0" noProof="0" dirty="0">
                <a:ln>
                  <a:noFill/>
                </a:ln>
                <a:solidFill>
                  <a:srgbClr val="FFFFFF"/>
                </a:solidFill>
                <a:effectLst/>
                <a:uLnTx/>
                <a:uFillTx/>
                <a:latin typeface="Arial"/>
                <a:ea typeface="+mn-ea"/>
                <a:cs typeface="Arial"/>
              </a:rPr>
              <a:t>d</a:t>
            </a:r>
            <a:r>
              <a:rPr kumimoji="0" sz="900" b="0" i="0" u="none" strike="noStrike" kern="1200" cap="none" spc="-50" normalizeH="0" baseline="0" noProof="0" dirty="0">
                <a:ln>
                  <a:noFill/>
                </a:ln>
                <a:solidFill>
                  <a:srgbClr val="FFFFFF"/>
                </a:solidFill>
                <a:effectLst/>
                <a:uLnTx/>
                <a:uFillTx/>
                <a:latin typeface="Arial"/>
                <a:ea typeface="+mn-ea"/>
                <a:cs typeface="Arial"/>
              </a:rPr>
              <a:t>e</a:t>
            </a:r>
            <a:r>
              <a:rPr kumimoji="0" sz="900" b="0" i="0" u="none" strike="noStrike" kern="1200" cap="none" spc="-175" normalizeH="0" baseline="0" noProof="0" dirty="0">
                <a:ln>
                  <a:noFill/>
                </a:ln>
                <a:solidFill>
                  <a:srgbClr val="FFFFFF"/>
                </a:solidFill>
                <a:effectLst/>
                <a:uLnTx/>
                <a:uFillTx/>
                <a:latin typeface="Arial"/>
                <a:ea typeface="+mn-ea"/>
                <a:cs typeface="Arial"/>
              </a:rPr>
              <a:t>JS</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8" name="object 58"/>
          <p:cNvSpPr txBox="1"/>
          <p:nvPr/>
        </p:nvSpPr>
        <p:spPr>
          <a:xfrm>
            <a:off x="6835645" y="5129163"/>
            <a:ext cx="784656" cy="151320"/>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114" normalizeH="0" baseline="0" noProof="0" dirty="0">
                <a:ln>
                  <a:noFill/>
                </a:ln>
                <a:solidFill>
                  <a:srgbClr val="FFFFFF"/>
                </a:solidFill>
                <a:effectLst/>
                <a:uLnTx/>
                <a:uFillTx/>
                <a:latin typeface="Arial"/>
                <a:ea typeface="+mn-ea"/>
                <a:cs typeface="Arial"/>
              </a:rPr>
              <a:t>ASP.NET</a:t>
            </a:r>
            <a:r>
              <a:rPr kumimoji="0" sz="900" b="0" i="0" u="none" strike="noStrike" kern="1200" cap="none" spc="-100" normalizeH="0" baseline="0" noProof="0" dirty="0">
                <a:ln>
                  <a:noFill/>
                </a:ln>
                <a:solidFill>
                  <a:srgbClr val="FFFFFF"/>
                </a:solidFill>
                <a:effectLst/>
                <a:uLnTx/>
                <a:uFillTx/>
                <a:latin typeface="Arial"/>
                <a:ea typeface="+mn-ea"/>
                <a:cs typeface="Arial"/>
              </a:rPr>
              <a:t> </a:t>
            </a:r>
            <a:r>
              <a:rPr kumimoji="0" lang="en-US" sz="900" b="0" i="0" u="none" strike="noStrike" kern="1200" cap="none" spc="-100" normalizeH="0" baseline="0" noProof="0" dirty="0">
                <a:ln>
                  <a:noFill/>
                </a:ln>
                <a:solidFill>
                  <a:srgbClr val="FFFFFF"/>
                </a:solidFill>
                <a:effectLst/>
                <a:uLnTx/>
                <a:uFillTx/>
                <a:latin typeface="Arial"/>
                <a:ea typeface="+mn-ea"/>
                <a:cs typeface="Arial"/>
              </a:rPr>
              <a:t> Core</a:t>
            </a:r>
            <a:endParaRPr kumimoji="0" sz="900" b="0" i="0" u="none" strike="noStrike" kern="1200" cap="none" spc="0" normalizeH="0" baseline="0" noProof="0" dirty="0">
              <a:ln>
                <a:noFill/>
              </a:ln>
              <a:solidFill>
                <a:srgbClr val="FFFFFF"/>
              </a:solidFill>
              <a:effectLst/>
              <a:uLnTx/>
              <a:uFillTx/>
              <a:latin typeface="Arial"/>
              <a:ea typeface="+mn-ea"/>
              <a:cs typeface="Arial"/>
            </a:endParaRPr>
          </a:p>
        </p:txBody>
      </p:sp>
      <p:sp>
        <p:nvSpPr>
          <p:cNvPr id="59" name="object 59"/>
          <p:cNvSpPr txBox="1"/>
          <p:nvPr/>
        </p:nvSpPr>
        <p:spPr>
          <a:xfrm>
            <a:off x="8507038" y="5129163"/>
            <a:ext cx="575160"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80" normalizeH="0" baseline="0" noProof="0" dirty="0">
                <a:ln>
                  <a:noFill/>
                </a:ln>
                <a:solidFill>
                  <a:srgbClr val="FFFFFF"/>
                </a:solidFill>
                <a:effectLst/>
                <a:uLnTx/>
                <a:uFillTx/>
                <a:latin typeface="Arial"/>
                <a:ea typeface="+mn-ea"/>
                <a:cs typeface="Arial"/>
              </a:rPr>
              <a:t>Scala </a:t>
            </a:r>
            <a:r>
              <a:rPr kumimoji="0" sz="900" b="0" i="0" u="none" strike="noStrike" kern="1200" cap="none" spc="-25" normalizeH="0" baseline="0" noProof="0" dirty="0">
                <a:ln>
                  <a:noFill/>
                </a:ln>
                <a:solidFill>
                  <a:srgbClr val="FFFFFF"/>
                </a:solidFill>
                <a:effectLst/>
                <a:uLnTx/>
                <a:uFillTx/>
                <a:latin typeface="Arial"/>
                <a:ea typeface="+mn-ea"/>
                <a:cs typeface="Arial"/>
              </a:rPr>
              <a:t>-</a:t>
            </a:r>
            <a:r>
              <a:rPr kumimoji="0" sz="900" b="0" i="0" u="none" strike="noStrike" kern="1200" cap="none" spc="-95" normalizeH="0" baseline="0" noProof="0" dirty="0">
                <a:ln>
                  <a:noFill/>
                </a:ln>
                <a:solidFill>
                  <a:srgbClr val="FFFFFF"/>
                </a:solidFill>
                <a:effectLst/>
                <a:uLnTx/>
                <a:uFillTx/>
                <a:latin typeface="Arial"/>
                <a:ea typeface="+mn-ea"/>
                <a:cs typeface="Arial"/>
              </a:rPr>
              <a:t> </a:t>
            </a:r>
            <a:r>
              <a:rPr kumimoji="0" sz="900" b="0" i="0" u="none" strike="noStrike" kern="1200" cap="none" spc="-45" normalizeH="0" baseline="0" noProof="0" dirty="0">
                <a:ln>
                  <a:noFill/>
                </a:ln>
                <a:solidFill>
                  <a:srgbClr val="FFFFFF"/>
                </a:solidFill>
                <a:effectLst/>
                <a:uLnTx/>
                <a:uFillTx/>
                <a:latin typeface="Arial"/>
                <a:ea typeface="+mn-ea"/>
                <a:cs typeface="Arial"/>
              </a:rPr>
              <a:t>Plain</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0" name="object 60"/>
          <p:cNvSpPr txBox="1"/>
          <p:nvPr/>
        </p:nvSpPr>
        <p:spPr>
          <a:xfrm>
            <a:off x="10360628" y="5129163"/>
            <a:ext cx="284406"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80" normalizeH="0" baseline="0" noProof="0" dirty="0">
                <a:ln>
                  <a:noFill/>
                </a:ln>
                <a:solidFill>
                  <a:srgbClr val="FFFFFF"/>
                </a:solidFill>
                <a:effectLst/>
                <a:uLnTx/>
                <a:uFillTx/>
                <a:latin typeface="Arial"/>
                <a:ea typeface="+mn-ea"/>
                <a:cs typeface="Arial"/>
              </a:rPr>
              <a:t>N</a:t>
            </a:r>
            <a:r>
              <a:rPr kumimoji="0" sz="900" b="0" i="0" u="none" strike="noStrike" kern="1200" cap="none" spc="-50" normalizeH="0" baseline="0" noProof="0" dirty="0">
                <a:ln>
                  <a:noFill/>
                </a:ln>
                <a:solidFill>
                  <a:srgbClr val="FFFFFF"/>
                </a:solidFill>
                <a:effectLst/>
                <a:uLnTx/>
                <a:uFillTx/>
                <a:latin typeface="Arial"/>
                <a:ea typeface="+mn-ea"/>
                <a:cs typeface="Arial"/>
              </a:rPr>
              <a:t>e</a:t>
            </a:r>
            <a:r>
              <a:rPr kumimoji="0" sz="900" b="0" i="0" u="none" strike="noStrike" kern="1200" cap="none" spc="50" normalizeH="0" baseline="0" noProof="0" dirty="0">
                <a:ln>
                  <a:noFill/>
                </a:ln>
                <a:solidFill>
                  <a:srgbClr val="FFFFFF"/>
                </a:solidFill>
                <a:effectLst/>
                <a:uLnTx/>
                <a:uFillTx/>
                <a:latin typeface="Arial"/>
                <a:ea typeface="+mn-ea"/>
                <a:cs typeface="Arial"/>
              </a:rPr>
              <a:t>t</a:t>
            </a:r>
            <a:r>
              <a:rPr kumimoji="0" sz="900" b="0" i="0" u="none" strike="noStrike" kern="1200" cap="none" spc="45" normalizeH="0" baseline="0" noProof="0" dirty="0">
                <a:ln>
                  <a:noFill/>
                </a:ln>
                <a:solidFill>
                  <a:srgbClr val="FFFFFF"/>
                </a:solidFill>
                <a:effectLst/>
                <a:uLnTx/>
                <a:uFillTx/>
                <a:latin typeface="Arial"/>
                <a:ea typeface="+mn-ea"/>
                <a:cs typeface="Arial"/>
              </a:rPr>
              <a:t>t</a:t>
            </a:r>
            <a:r>
              <a:rPr kumimoji="0" sz="900" b="0" i="0" u="none" strike="noStrike" kern="1200" cap="none" spc="-45" normalizeH="0" baseline="0" noProof="0" dirty="0">
                <a:ln>
                  <a:noFill/>
                </a:ln>
                <a:solidFill>
                  <a:srgbClr val="FFFFFF"/>
                </a:solidFill>
                <a:effectLst/>
                <a:uLnTx/>
                <a:uFillTx/>
                <a:latin typeface="Arial"/>
                <a:ea typeface="+mn-ea"/>
                <a:cs typeface="Arial"/>
              </a:rPr>
              <a:t>y</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1" name="object 61"/>
          <p:cNvSpPr txBox="1"/>
          <p:nvPr/>
        </p:nvSpPr>
        <p:spPr>
          <a:xfrm>
            <a:off x="1893077" y="5351279"/>
            <a:ext cx="136489"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80" normalizeH="0" baseline="0" noProof="0" dirty="0">
                <a:ln>
                  <a:noFill/>
                </a:ln>
                <a:solidFill>
                  <a:srgbClr val="FFFFFF"/>
                </a:solidFill>
                <a:effectLst/>
                <a:uLnTx/>
                <a:uFillTx/>
                <a:latin typeface="Arial"/>
                <a:ea typeface="+mn-ea"/>
                <a:cs typeface="Arial"/>
              </a:rPr>
              <a:t>IIS</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2" name="object 62"/>
          <p:cNvSpPr txBox="1"/>
          <p:nvPr/>
        </p:nvSpPr>
        <p:spPr>
          <a:xfrm>
            <a:off x="3361829" y="5351279"/>
            <a:ext cx="615155"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W</a:t>
            </a:r>
            <a:r>
              <a:rPr kumimoji="0" sz="900" b="0" i="0" u="none" strike="noStrike" kern="1200" cap="none" spc="-60" normalizeH="0" baseline="0" noProof="0" dirty="0">
                <a:ln>
                  <a:noFill/>
                </a:ln>
                <a:solidFill>
                  <a:srgbClr val="FFFFFF"/>
                </a:solidFill>
                <a:effectLst/>
                <a:uLnTx/>
                <a:uFillTx/>
                <a:latin typeface="Arial"/>
                <a:ea typeface="+mn-ea"/>
                <a:cs typeface="Arial"/>
              </a:rPr>
              <a:t>e</a:t>
            </a:r>
            <a:r>
              <a:rPr kumimoji="0" sz="900" b="0" i="0" u="none" strike="noStrike" kern="1200" cap="none" spc="-35" normalizeH="0" baseline="0" noProof="0" dirty="0">
                <a:ln>
                  <a:noFill/>
                </a:ln>
                <a:solidFill>
                  <a:srgbClr val="FFFFFF"/>
                </a:solidFill>
                <a:effectLst/>
                <a:uLnTx/>
                <a:uFillTx/>
                <a:latin typeface="Arial"/>
                <a:ea typeface="+mn-ea"/>
                <a:cs typeface="Arial"/>
              </a:rPr>
              <a:t>b</a:t>
            </a:r>
            <a:r>
              <a:rPr kumimoji="0" sz="900" b="0" i="0" u="none" strike="noStrike" kern="1200" cap="none" spc="-120" normalizeH="0" baseline="0" noProof="0" dirty="0">
                <a:ln>
                  <a:noFill/>
                </a:ln>
                <a:solidFill>
                  <a:srgbClr val="FFFFFF"/>
                </a:solidFill>
                <a:effectLst/>
                <a:uLnTx/>
                <a:uFillTx/>
                <a:latin typeface="Arial"/>
                <a:ea typeface="+mn-ea"/>
                <a:cs typeface="Arial"/>
              </a:rPr>
              <a:t>L</a:t>
            </a:r>
            <a:r>
              <a:rPr kumimoji="0" sz="900" b="0" i="0" u="none" strike="noStrike" kern="1200" cap="none" spc="0" normalizeH="0" baseline="0" noProof="0" dirty="0">
                <a:ln>
                  <a:noFill/>
                </a:ln>
                <a:solidFill>
                  <a:srgbClr val="FFFFFF"/>
                </a:solidFill>
                <a:effectLst/>
                <a:uLnTx/>
                <a:uFillTx/>
                <a:latin typeface="Arial"/>
                <a:ea typeface="+mn-ea"/>
                <a:cs typeface="Arial"/>
              </a:rPr>
              <a:t>i</a:t>
            </a:r>
            <a:r>
              <a:rPr kumimoji="0" sz="900" b="0" i="0" u="none" strike="noStrike" kern="1200" cap="none" spc="-95" normalizeH="0" baseline="0" noProof="0" dirty="0">
                <a:ln>
                  <a:noFill/>
                </a:ln>
                <a:solidFill>
                  <a:srgbClr val="FFFFFF"/>
                </a:solidFill>
                <a:effectLst/>
                <a:uLnTx/>
                <a:uFillTx/>
                <a:latin typeface="Arial"/>
                <a:ea typeface="+mn-ea"/>
                <a:cs typeface="Arial"/>
              </a:rPr>
              <a:t>s</a:t>
            </a:r>
            <a:r>
              <a:rPr kumimoji="0" sz="900" b="0" i="0" u="none" strike="noStrike" kern="1200" cap="none" spc="-5" normalizeH="0" baseline="0" noProof="0" dirty="0">
                <a:ln>
                  <a:noFill/>
                </a:ln>
                <a:solidFill>
                  <a:srgbClr val="FFFFFF"/>
                </a:solidFill>
                <a:effectLst/>
                <a:uLnTx/>
                <a:uFillTx/>
                <a:latin typeface="Arial"/>
                <a:ea typeface="+mn-ea"/>
                <a:cs typeface="Arial"/>
              </a:rPr>
              <a:t>t</a:t>
            </a:r>
            <a:r>
              <a:rPr kumimoji="0" sz="900" b="0" i="0" u="none" strike="noStrike" kern="1200" cap="none" spc="-15" normalizeH="0" baseline="0" noProof="0" dirty="0">
                <a:ln>
                  <a:noFill/>
                </a:ln>
                <a:solidFill>
                  <a:srgbClr val="FFFFFF"/>
                </a:solidFill>
                <a:effectLst/>
                <a:uLnTx/>
                <a:uFillTx/>
                <a:latin typeface="Arial"/>
                <a:ea typeface="+mn-ea"/>
                <a:cs typeface="Arial"/>
              </a:rPr>
              <a:t>e</a:t>
            </a:r>
            <a:r>
              <a:rPr kumimoji="0" sz="900" b="0" i="0" u="none" strike="noStrike" kern="1200" cap="none" spc="-35" normalizeH="0" baseline="0" noProof="0" dirty="0">
                <a:ln>
                  <a:noFill/>
                </a:ln>
                <a:solidFill>
                  <a:srgbClr val="FFFFFF"/>
                </a:solidFill>
                <a:effectLst/>
                <a:uLnTx/>
                <a:uFillTx/>
                <a:latin typeface="Arial"/>
                <a:ea typeface="+mn-ea"/>
                <a:cs typeface="Arial"/>
              </a:rPr>
              <a:t>n</a:t>
            </a:r>
            <a:r>
              <a:rPr kumimoji="0" sz="900" b="0" i="0" u="none" strike="noStrike" kern="1200" cap="none" spc="-50" normalizeH="0" baseline="0" noProof="0" dirty="0">
                <a:ln>
                  <a:noFill/>
                </a:ln>
                <a:solidFill>
                  <a:srgbClr val="FFFFFF"/>
                </a:solidFill>
                <a:effectLst/>
                <a:uLnTx/>
                <a:uFillTx/>
                <a:latin typeface="Arial"/>
                <a:ea typeface="+mn-ea"/>
                <a:cs typeface="Arial"/>
              </a:rPr>
              <a:t>e</a:t>
            </a:r>
            <a:r>
              <a:rPr kumimoji="0" sz="900" b="0" i="0" u="none" strike="noStrike" kern="1200" cap="none" spc="10" normalizeH="0" baseline="0" noProof="0" dirty="0">
                <a:ln>
                  <a:noFill/>
                </a:ln>
                <a:solidFill>
                  <a:srgbClr val="FFFFFF"/>
                </a:solidFill>
                <a:effectLst/>
                <a:uLnTx/>
                <a:uFillTx/>
                <a:latin typeface="Arial"/>
                <a:ea typeface="+mn-ea"/>
                <a:cs typeface="Arial"/>
              </a:rPr>
              <a:t>r</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3" name="object 63"/>
          <p:cNvSpPr txBox="1"/>
          <p:nvPr/>
        </p:nvSpPr>
        <p:spPr>
          <a:xfrm>
            <a:off x="5239417" y="5351279"/>
            <a:ext cx="2761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75" normalizeH="0" baseline="0" noProof="0" dirty="0">
                <a:ln>
                  <a:noFill/>
                </a:ln>
                <a:solidFill>
                  <a:srgbClr val="FFFFFF"/>
                </a:solidFill>
                <a:effectLst/>
                <a:uLnTx/>
                <a:uFillTx/>
                <a:latin typeface="Arial"/>
                <a:ea typeface="+mn-ea"/>
                <a:cs typeface="Arial"/>
              </a:rPr>
              <a:t>N</a:t>
            </a:r>
            <a:r>
              <a:rPr kumimoji="0" sz="900" b="0" i="0" u="none" strike="noStrike" kern="1200" cap="none" spc="-30" normalizeH="0" baseline="0" noProof="0" dirty="0">
                <a:ln>
                  <a:noFill/>
                </a:ln>
                <a:solidFill>
                  <a:srgbClr val="FFFFFF"/>
                </a:solidFill>
                <a:effectLst/>
                <a:uLnTx/>
                <a:uFillTx/>
                <a:latin typeface="Arial"/>
                <a:ea typeface="+mn-ea"/>
                <a:cs typeface="Arial"/>
              </a:rPr>
              <a:t>o</a:t>
            </a:r>
            <a:r>
              <a:rPr kumimoji="0" sz="900" b="0" i="0" u="none" strike="noStrike" kern="1200" cap="none" spc="-35" normalizeH="0" baseline="0" noProof="0" dirty="0">
                <a:ln>
                  <a:noFill/>
                </a:ln>
                <a:solidFill>
                  <a:srgbClr val="FFFFFF"/>
                </a:solidFill>
                <a:effectLst/>
                <a:uLnTx/>
                <a:uFillTx/>
                <a:latin typeface="Arial"/>
                <a:ea typeface="+mn-ea"/>
                <a:cs typeface="Arial"/>
              </a:rPr>
              <a:t>d</a:t>
            </a:r>
            <a:r>
              <a:rPr kumimoji="0" sz="900" b="0" i="0" u="none" strike="noStrike" kern="1200" cap="none" spc="-55" normalizeH="0" baseline="0" noProof="0" dirty="0">
                <a:ln>
                  <a:noFill/>
                </a:ln>
                <a:solidFill>
                  <a:srgbClr val="FFFFFF"/>
                </a:solidFill>
                <a:effectLst/>
                <a:uLnTx/>
                <a:uFillTx/>
                <a:latin typeface="Arial"/>
                <a:ea typeface="+mn-ea"/>
                <a:cs typeface="Arial"/>
              </a:rPr>
              <a:t>e</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4" name="object 64"/>
          <p:cNvSpPr txBox="1"/>
          <p:nvPr/>
        </p:nvSpPr>
        <p:spPr>
          <a:xfrm>
            <a:off x="6912332" y="5351279"/>
            <a:ext cx="347255"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105" normalizeH="0" baseline="0" noProof="0" dirty="0">
                <a:ln>
                  <a:noFill/>
                </a:ln>
                <a:solidFill>
                  <a:srgbClr val="FFFFFF"/>
                </a:solidFill>
                <a:effectLst/>
                <a:uLnTx/>
                <a:uFillTx/>
                <a:latin typeface="Arial"/>
                <a:ea typeface="+mn-ea"/>
                <a:cs typeface="Arial"/>
              </a:rPr>
              <a:t>K</a:t>
            </a:r>
            <a:r>
              <a:rPr kumimoji="0" sz="900" b="0" i="0" u="none" strike="noStrike" kern="1200" cap="none" spc="-90" normalizeH="0" baseline="0" noProof="0" dirty="0">
                <a:ln>
                  <a:noFill/>
                </a:ln>
                <a:solidFill>
                  <a:srgbClr val="FFFFFF"/>
                </a:solidFill>
                <a:effectLst/>
                <a:uLnTx/>
                <a:uFillTx/>
                <a:latin typeface="Arial"/>
                <a:ea typeface="+mn-ea"/>
                <a:cs typeface="Arial"/>
              </a:rPr>
              <a:t>e</a:t>
            </a:r>
            <a:r>
              <a:rPr kumimoji="0" sz="900" b="0" i="0" u="none" strike="noStrike" kern="1200" cap="none" spc="-95" normalizeH="0" baseline="0" noProof="0" dirty="0">
                <a:ln>
                  <a:noFill/>
                </a:ln>
                <a:solidFill>
                  <a:srgbClr val="FFFFFF"/>
                </a:solidFill>
                <a:effectLst/>
                <a:uLnTx/>
                <a:uFillTx/>
                <a:latin typeface="Arial"/>
                <a:ea typeface="+mn-ea"/>
                <a:cs typeface="Arial"/>
              </a:rPr>
              <a:t>s</a:t>
            </a:r>
            <a:r>
              <a:rPr kumimoji="0" sz="900" b="0" i="0" u="none" strike="noStrike" kern="1200" cap="none" spc="25" normalizeH="0" baseline="0" noProof="0" dirty="0">
                <a:ln>
                  <a:noFill/>
                </a:ln>
                <a:solidFill>
                  <a:srgbClr val="FFFFFF"/>
                </a:solidFill>
                <a:effectLst/>
                <a:uLnTx/>
                <a:uFillTx/>
                <a:latin typeface="Arial"/>
                <a:ea typeface="+mn-ea"/>
                <a:cs typeface="Arial"/>
              </a:rPr>
              <a:t>t</a:t>
            </a:r>
            <a:r>
              <a:rPr kumimoji="0" sz="900" b="0" i="0" u="none" strike="noStrike" kern="1200" cap="none" spc="30" normalizeH="0" baseline="0" noProof="0" dirty="0">
                <a:ln>
                  <a:noFill/>
                </a:ln>
                <a:solidFill>
                  <a:srgbClr val="FFFFFF"/>
                </a:solidFill>
                <a:effectLst/>
                <a:uLnTx/>
                <a:uFillTx/>
                <a:latin typeface="Arial"/>
                <a:ea typeface="+mn-ea"/>
                <a:cs typeface="Arial"/>
              </a:rPr>
              <a:t>r</a:t>
            </a:r>
            <a:r>
              <a:rPr kumimoji="0" sz="900" b="0" i="0" u="none" strike="noStrike" kern="1200" cap="none" spc="-60" normalizeH="0" baseline="0" noProof="0" dirty="0">
                <a:ln>
                  <a:noFill/>
                </a:ln>
                <a:solidFill>
                  <a:srgbClr val="FFFFFF"/>
                </a:solidFill>
                <a:effectLst/>
                <a:uLnTx/>
                <a:uFillTx/>
                <a:latin typeface="Arial"/>
                <a:ea typeface="+mn-ea"/>
                <a:cs typeface="Arial"/>
              </a:rPr>
              <a:t>e</a:t>
            </a:r>
            <a:r>
              <a:rPr kumimoji="0" sz="900" b="0" i="0" u="none" strike="noStrike" kern="1200" cap="none" spc="5" normalizeH="0" baseline="0" noProof="0" dirty="0">
                <a:ln>
                  <a:noFill/>
                </a:ln>
                <a:solidFill>
                  <a:srgbClr val="FFFFFF"/>
                </a:solidFill>
                <a:effectLst/>
                <a:uLnTx/>
                <a:uFillTx/>
                <a:latin typeface="Arial"/>
                <a:ea typeface="+mn-ea"/>
                <a:cs typeface="Arial"/>
              </a:rPr>
              <a:t>l</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5" name="object 65"/>
          <p:cNvSpPr txBox="1"/>
          <p:nvPr/>
        </p:nvSpPr>
        <p:spPr>
          <a:xfrm>
            <a:off x="8668794" y="5351279"/>
            <a:ext cx="252029"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Plain</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6" name="object 66"/>
          <p:cNvSpPr txBox="1"/>
          <p:nvPr/>
        </p:nvSpPr>
        <p:spPr>
          <a:xfrm>
            <a:off x="10360628" y="5351279"/>
            <a:ext cx="284406"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75" normalizeH="0" baseline="0" noProof="0" dirty="0">
                <a:ln>
                  <a:noFill/>
                </a:ln>
                <a:solidFill>
                  <a:srgbClr val="FFFFFF"/>
                </a:solidFill>
                <a:effectLst/>
                <a:uLnTx/>
                <a:uFillTx/>
                <a:latin typeface="Arial"/>
                <a:ea typeface="+mn-ea"/>
                <a:cs typeface="Arial"/>
              </a:rPr>
              <a:t>N</a:t>
            </a:r>
            <a:r>
              <a:rPr kumimoji="0" sz="900" b="0" i="0" u="none" strike="noStrike" kern="1200" cap="none" spc="-50" normalizeH="0" baseline="0" noProof="0" dirty="0">
                <a:ln>
                  <a:noFill/>
                </a:ln>
                <a:solidFill>
                  <a:srgbClr val="FFFFFF"/>
                </a:solidFill>
                <a:effectLst/>
                <a:uLnTx/>
                <a:uFillTx/>
                <a:latin typeface="Arial"/>
                <a:ea typeface="+mn-ea"/>
                <a:cs typeface="Arial"/>
              </a:rPr>
              <a:t>e</a:t>
            </a:r>
            <a:r>
              <a:rPr kumimoji="0" sz="900" b="0" i="0" u="none" strike="noStrike" kern="1200" cap="none" spc="50" normalizeH="0" baseline="0" noProof="0" dirty="0">
                <a:ln>
                  <a:noFill/>
                </a:ln>
                <a:solidFill>
                  <a:srgbClr val="FFFFFF"/>
                </a:solidFill>
                <a:effectLst/>
                <a:uLnTx/>
                <a:uFillTx/>
                <a:latin typeface="Arial"/>
                <a:ea typeface="+mn-ea"/>
                <a:cs typeface="Arial"/>
              </a:rPr>
              <a:t>t</a:t>
            </a:r>
            <a:r>
              <a:rPr kumimoji="0" sz="900" b="0" i="0" u="none" strike="noStrike" kern="1200" cap="none" spc="45" normalizeH="0" baseline="0" noProof="0" dirty="0">
                <a:ln>
                  <a:noFill/>
                </a:ln>
                <a:solidFill>
                  <a:srgbClr val="FFFFFF"/>
                </a:solidFill>
                <a:effectLst/>
                <a:uLnTx/>
                <a:uFillTx/>
                <a:latin typeface="Arial"/>
                <a:ea typeface="+mn-ea"/>
                <a:cs typeface="Arial"/>
              </a:rPr>
              <a:t>t</a:t>
            </a:r>
            <a:r>
              <a:rPr kumimoji="0" sz="900" b="0" i="0" u="none" strike="noStrike" kern="1200" cap="none" spc="-45" normalizeH="0" baseline="0" noProof="0" dirty="0">
                <a:ln>
                  <a:noFill/>
                </a:ln>
                <a:solidFill>
                  <a:srgbClr val="FFFFFF"/>
                </a:solidFill>
                <a:effectLst/>
                <a:uLnTx/>
                <a:uFillTx/>
                <a:latin typeface="Arial"/>
                <a:ea typeface="+mn-ea"/>
                <a:cs typeface="Arial"/>
              </a:rPr>
              <a:t>y</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7" name="object 67"/>
          <p:cNvSpPr txBox="1"/>
          <p:nvPr/>
        </p:nvSpPr>
        <p:spPr>
          <a:xfrm>
            <a:off x="5435453" y="1357027"/>
            <a:ext cx="1824133" cy="228906"/>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60" normalizeH="0" baseline="0" noProof="0" dirty="0">
                <a:ln>
                  <a:noFill/>
                </a:ln>
                <a:solidFill>
                  <a:srgbClr val="FFFFFF"/>
                </a:solidFill>
                <a:effectLst/>
                <a:uLnTx/>
                <a:uFillTx/>
                <a:latin typeface="Arial"/>
                <a:ea typeface="+mn-ea"/>
                <a:cs typeface="Arial"/>
              </a:rPr>
              <a:t>Max </a:t>
            </a:r>
            <a:r>
              <a:rPr kumimoji="0" sz="1400" b="0" i="0" u="none" strike="noStrike" kern="1200" cap="none" spc="-5" normalizeH="0" baseline="0" noProof="0" dirty="0">
                <a:ln>
                  <a:noFill/>
                </a:ln>
                <a:solidFill>
                  <a:srgbClr val="FFFFFF"/>
                </a:solidFill>
                <a:effectLst/>
                <a:uLnTx/>
                <a:uFillTx/>
                <a:latin typeface="Arial"/>
                <a:ea typeface="+mn-ea"/>
                <a:cs typeface="Arial"/>
              </a:rPr>
              <a:t>of </a:t>
            </a:r>
            <a:r>
              <a:rPr kumimoji="0" lang="en-US" sz="1400" b="0" i="0" u="none" strike="noStrike" kern="1200" cap="none" spc="-5" normalizeH="0" baseline="0" noProof="0" dirty="0">
                <a:ln>
                  <a:noFill/>
                </a:ln>
                <a:solidFill>
                  <a:srgbClr val="FFFFFF"/>
                </a:solidFill>
                <a:effectLst/>
                <a:uLnTx/>
                <a:uFillTx/>
                <a:latin typeface="Arial"/>
                <a:ea typeface="+mn-ea"/>
                <a:cs typeface="Arial"/>
              </a:rPr>
              <a:t>RPS Avg</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68" name="object 68"/>
          <p:cNvSpPr/>
          <p:nvPr/>
        </p:nvSpPr>
        <p:spPr>
          <a:xfrm>
            <a:off x="5005036" y="5656508"/>
            <a:ext cx="62849" cy="62849"/>
          </a:xfrm>
          <a:custGeom>
            <a:avLst/>
            <a:gdLst/>
            <a:ahLst/>
            <a:cxnLst/>
            <a:rect l="l" t="t" r="r" b="b"/>
            <a:pathLst>
              <a:path w="62864" h="62864">
                <a:moveTo>
                  <a:pt x="0" y="62484"/>
                </a:moveTo>
                <a:lnTo>
                  <a:pt x="62484" y="62484"/>
                </a:lnTo>
                <a:lnTo>
                  <a:pt x="62484" y="0"/>
                </a:lnTo>
                <a:lnTo>
                  <a:pt x="0" y="0"/>
                </a:lnTo>
                <a:lnTo>
                  <a:pt x="0" y="62484"/>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69" name="object 69"/>
          <p:cNvSpPr txBox="1"/>
          <p:nvPr/>
        </p:nvSpPr>
        <p:spPr>
          <a:xfrm>
            <a:off x="5082231" y="5594751"/>
            <a:ext cx="33519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1 </a:t>
            </a:r>
            <a:r>
              <a:rPr kumimoji="0" sz="900" b="0" i="0" u="none" strike="noStrike" kern="1200" cap="none" spc="-25" normalizeH="0" baseline="0" noProof="0" dirty="0">
                <a:ln>
                  <a:noFill/>
                </a:ln>
                <a:solidFill>
                  <a:srgbClr val="FFFFFF"/>
                </a:solidFill>
                <a:effectLst/>
                <a:uLnTx/>
                <a:uFillTx/>
                <a:latin typeface="Arial"/>
                <a:ea typeface="+mn-ea"/>
                <a:cs typeface="Arial"/>
              </a:rPr>
              <a:t>-</a:t>
            </a:r>
            <a:r>
              <a:rPr kumimoji="0" sz="900" b="0" i="0" u="none" strike="noStrike" kern="1200" cap="none" spc="-125" normalizeH="0" baseline="0" noProof="0" dirty="0">
                <a:ln>
                  <a:noFill/>
                </a:ln>
                <a:solidFill>
                  <a:srgbClr val="FFFFFF"/>
                </a:solidFill>
                <a:effectLst/>
                <a:uLnTx/>
                <a:uFillTx/>
                <a:latin typeface="Arial"/>
                <a:ea typeface="+mn-ea"/>
                <a:cs typeface="Arial"/>
              </a:rPr>
              <a:t> </a:t>
            </a:r>
            <a:r>
              <a:rPr kumimoji="0" sz="900" b="0" i="0" u="none" strike="noStrike" kern="1200" cap="none" spc="-55" normalizeH="0" baseline="0" noProof="0" dirty="0">
                <a:ln>
                  <a:noFill/>
                </a:ln>
                <a:solidFill>
                  <a:srgbClr val="FFFFFF"/>
                </a:solidFill>
                <a:effectLst/>
                <a:uLnTx/>
                <a:uFillTx/>
                <a:latin typeface="Arial"/>
                <a:ea typeface="+mn-ea"/>
                <a:cs typeface="Arial"/>
              </a:rPr>
              <a:t>x64</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70" name="object 70"/>
          <p:cNvSpPr/>
          <p:nvPr/>
        </p:nvSpPr>
        <p:spPr>
          <a:xfrm>
            <a:off x="5513919" y="5656508"/>
            <a:ext cx="64118" cy="62849"/>
          </a:xfrm>
          <a:custGeom>
            <a:avLst/>
            <a:gdLst/>
            <a:ahLst/>
            <a:cxnLst/>
            <a:rect l="l" t="t" r="r" b="b"/>
            <a:pathLst>
              <a:path w="64135" h="62864">
                <a:moveTo>
                  <a:pt x="0" y="62484"/>
                </a:moveTo>
                <a:lnTo>
                  <a:pt x="64008" y="62484"/>
                </a:lnTo>
                <a:lnTo>
                  <a:pt x="64008" y="0"/>
                </a:lnTo>
                <a:lnTo>
                  <a:pt x="0" y="0"/>
                </a:lnTo>
                <a:lnTo>
                  <a:pt x="0" y="62484"/>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1" name="object 71"/>
          <p:cNvSpPr txBox="1"/>
          <p:nvPr/>
        </p:nvSpPr>
        <p:spPr>
          <a:xfrm>
            <a:off x="5591750" y="5594751"/>
            <a:ext cx="33519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1 </a:t>
            </a:r>
            <a:r>
              <a:rPr kumimoji="0" sz="900" b="0" i="0" u="none" strike="noStrike" kern="1200" cap="none" spc="-25" normalizeH="0" baseline="0" noProof="0" dirty="0">
                <a:ln>
                  <a:noFill/>
                </a:ln>
                <a:solidFill>
                  <a:srgbClr val="FFFFFF"/>
                </a:solidFill>
                <a:effectLst/>
                <a:uLnTx/>
                <a:uFillTx/>
                <a:latin typeface="Arial"/>
                <a:ea typeface="+mn-ea"/>
                <a:cs typeface="Arial"/>
              </a:rPr>
              <a:t>-</a:t>
            </a:r>
            <a:r>
              <a:rPr kumimoji="0" sz="900" b="0" i="0" u="none" strike="noStrike" kern="1200" cap="none" spc="-125" normalizeH="0" baseline="0" noProof="0" dirty="0">
                <a:ln>
                  <a:noFill/>
                </a:ln>
                <a:solidFill>
                  <a:srgbClr val="FFFFFF"/>
                </a:solidFill>
                <a:effectLst/>
                <a:uLnTx/>
                <a:uFillTx/>
                <a:latin typeface="Arial"/>
                <a:ea typeface="+mn-ea"/>
                <a:cs typeface="Arial"/>
              </a:rPr>
              <a:t> </a:t>
            </a:r>
            <a:r>
              <a:rPr kumimoji="0" sz="900" b="0" i="0" u="none" strike="noStrike" kern="1200" cap="none" spc="-55" normalizeH="0" baseline="0" noProof="0" dirty="0">
                <a:ln>
                  <a:noFill/>
                </a:ln>
                <a:solidFill>
                  <a:srgbClr val="FFFFFF"/>
                </a:solidFill>
                <a:effectLst/>
                <a:uLnTx/>
                <a:uFillTx/>
                <a:latin typeface="Arial"/>
                <a:ea typeface="+mn-ea"/>
                <a:cs typeface="Arial"/>
              </a:rPr>
              <a:t>x86</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72" name="object 72"/>
          <p:cNvSpPr/>
          <p:nvPr/>
        </p:nvSpPr>
        <p:spPr>
          <a:xfrm>
            <a:off x="6024327" y="5656508"/>
            <a:ext cx="62849" cy="62849"/>
          </a:xfrm>
          <a:custGeom>
            <a:avLst/>
            <a:gdLst/>
            <a:ahLst/>
            <a:cxnLst/>
            <a:rect l="l" t="t" r="r" b="b"/>
            <a:pathLst>
              <a:path w="62864" h="62864">
                <a:moveTo>
                  <a:pt x="0" y="62484"/>
                </a:moveTo>
                <a:lnTo>
                  <a:pt x="62484" y="62484"/>
                </a:lnTo>
                <a:lnTo>
                  <a:pt x="62484" y="0"/>
                </a:lnTo>
                <a:lnTo>
                  <a:pt x="0" y="0"/>
                </a:lnTo>
                <a:lnTo>
                  <a:pt x="0" y="62484"/>
                </a:lnTo>
                <a:close/>
              </a:path>
            </a:pathLst>
          </a:custGeom>
          <a:solidFill>
            <a:srgbClr val="34B133"/>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3" name="object 73"/>
          <p:cNvSpPr txBox="1"/>
          <p:nvPr/>
        </p:nvSpPr>
        <p:spPr>
          <a:xfrm>
            <a:off x="6101521" y="5594751"/>
            <a:ext cx="39296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16 </a:t>
            </a:r>
            <a:r>
              <a:rPr kumimoji="0" sz="900" b="0" i="0" u="none" strike="noStrike" kern="1200" cap="none" spc="-25" normalizeH="0" baseline="0" noProof="0" dirty="0">
                <a:ln>
                  <a:noFill/>
                </a:ln>
                <a:solidFill>
                  <a:srgbClr val="FFFFFF"/>
                </a:solidFill>
                <a:effectLst/>
                <a:uLnTx/>
                <a:uFillTx/>
                <a:latin typeface="Arial"/>
                <a:ea typeface="+mn-ea"/>
                <a:cs typeface="Arial"/>
              </a:rPr>
              <a:t>-</a:t>
            </a:r>
            <a:r>
              <a:rPr kumimoji="0" sz="900" b="0" i="0" u="none" strike="noStrike" kern="1200" cap="none" spc="-125" normalizeH="0" baseline="0" noProof="0" dirty="0">
                <a:ln>
                  <a:noFill/>
                </a:ln>
                <a:solidFill>
                  <a:srgbClr val="FFFFFF"/>
                </a:solidFill>
                <a:effectLst/>
                <a:uLnTx/>
                <a:uFillTx/>
                <a:latin typeface="Arial"/>
                <a:ea typeface="+mn-ea"/>
                <a:cs typeface="Arial"/>
              </a:rPr>
              <a:t> </a:t>
            </a:r>
            <a:r>
              <a:rPr kumimoji="0" sz="900" b="0" i="0" u="none" strike="noStrike" kern="1200" cap="none" spc="-55" normalizeH="0" baseline="0" noProof="0" dirty="0">
                <a:ln>
                  <a:noFill/>
                </a:ln>
                <a:solidFill>
                  <a:srgbClr val="FFFFFF"/>
                </a:solidFill>
                <a:effectLst/>
                <a:uLnTx/>
                <a:uFillTx/>
                <a:latin typeface="Arial"/>
                <a:ea typeface="+mn-ea"/>
                <a:cs typeface="Arial"/>
              </a:rPr>
              <a:t>x64</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74" name="object 74"/>
          <p:cNvSpPr/>
          <p:nvPr/>
        </p:nvSpPr>
        <p:spPr>
          <a:xfrm>
            <a:off x="6591106" y="5656508"/>
            <a:ext cx="64118" cy="62849"/>
          </a:xfrm>
          <a:custGeom>
            <a:avLst/>
            <a:gdLst/>
            <a:ahLst/>
            <a:cxnLst/>
            <a:rect l="l" t="t" r="r" b="b"/>
            <a:pathLst>
              <a:path w="64134" h="62864">
                <a:moveTo>
                  <a:pt x="0" y="62484"/>
                </a:moveTo>
                <a:lnTo>
                  <a:pt x="64007" y="62484"/>
                </a:lnTo>
                <a:lnTo>
                  <a:pt x="64007" y="0"/>
                </a:lnTo>
                <a:lnTo>
                  <a:pt x="0" y="0"/>
                </a:lnTo>
                <a:lnTo>
                  <a:pt x="0" y="62484"/>
                </a:lnTo>
                <a:close/>
              </a:path>
            </a:pathLst>
          </a:custGeom>
          <a:solidFill>
            <a:srgbClr val="CF0071"/>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5" name="object 75"/>
          <p:cNvSpPr txBox="1"/>
          <p:nvPr/>
        </p:nvSpPr>
        <p:spPr>
          <a:xfrm>
            <a:off x="6669192" y="5594751"/>
            <a:ext cx="39296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16 </a:t>
            </a:r>
            <a:r>
              <a:rPr kumimoji="0" sz="900" b="0" i="0" u="none" strike="noStrike" kern="1200" cap="none" spc="-25" normalizeH="0" baseline="0" noProof="0" dirty="0">
                <a:ln>
                  <a:noFill/>
                </a:ln>
                <a:solidFill>
                  <a:srgbClr val="FFFFFF"/>
                </a:solidFill>
                <a:effectLst/>
                <a:uLnTx/>
                <a:uFillTx/>
                <a:latin typeface="Arial"/>
                <a:ea typeface="+mn-ea"/>
                <a:cs typeface="Arial"/>
              </a:rPr>
              <a:t>-</a:t>
            </a:r>
            <a:r>
              <a:rPr kumimoji="0" sz="900" b="0" i="0" u="none" strike="noStrike" kern="1200" cap="none" spc="-125" normalizeH="0" baseline="0" noProof="0" dirty="0">
                <a:ln>
                  <a:noFill/>
                </a:ln>
                <a:solidFill>
                  <a:srgbClr val="FFFFFF"/>
                </a:solidFill>
                <a:effectLst/>
                <a:uLnTx/>
                <a:uFillTx/>
                <a:latin typeface="Arial"/>
                <a:ea typeface="+mn-ea"/>
                <a:cs typeface="Arial"/>
              </a:rPr>
              <a:t> </a:t>
            </a:r>
            <a:r>
              <a:rPr kumimoji="0" sz="900" b="0" i="0" u="none" strike="noStrike" kern="1200" cap="none" spc="-55" normalizeH="0" baseline="0" noProof="0" dirty="0">
                <a:ln>
                  <a:noFill/>
                </a:ln>
                <a:solidFill>
                  <a:srgbClr val="FFFFFF"/>
                </a:solidFill>
                <a:effectLst/>
                <a:uLnTx/>
                <a:uFillTx/>
                <a:latin typeface="Arial"/>
                <a:ea typeface="+mn-ea"/>
                <a:cs typeface="Arial"/>
              </a:rPr>
              <a:t>x86</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77" name="Title 2">
            <a:extLst>
              <a:ext uri="{FF2B5EF4-FFF2-40B4-BE49-F238E27FC236}">
                <a16:creationId xmlns:a16="http://schemas.microsoft.com/office/drawing/2014/main" id="{4B5E5FA6-B1E8-43E3-A3D5-A0F385C03D52}"/>
              </a:ext>
            </a:extLst>
          </p:cNvPr>
          <p:cNvSpPr>
            <a:spLocks noGrp="1"/>
          </p:cNvSpPr>
          <p:nvPr>
            <p:ph type="title"/>
          </p:nvPr>
        </p:nvSpPr>
        <p:spPr>
          <a:xfrm>
            <a:off x="269170" y="289513"/>
            <a:ext cx="11652805" cy="596340"/>
          </a:xfrm>
        </p:spPr>
        <p:txBody>
          <a:bodyPr/>
          <a:lstStyle/>
          <a:p>
            <a:r>
              <a:rPr lang="en-US" dirty="0">
                <a:solidFill>
                  <a:srgbClr val="FFFFFF"/>
                </a:solidFill>
                <a:latin typeface="+mj-lt"/>
              </a:rPr>
              <a:t>Kestrel Performance</a:t>
            </a:r>
          </a:p>
        </p:txBody>
      </p:sp>
    </p:spTree>
    <p:extLst>
      <p:ext uri="{BB962C8B-B14F-4D97-AF65-F5344CB8AC3E}">
        <p14:creationId xmlns:p14="http://schemas.microsoft.com/office/powerpoint/2010/main" val="2418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a:t>
            </a:r>
            <a:br>
              <a:rPr lang="en-US" dirty="0"/>
            </a:br>
            <a:r>
              <a:rPr lang="en-US" sz="4704" dirty="0"/>
              <a:t>Any developer, any app, any platform</a:t>
            </a:r>
          </a:p>
        </p:txBody>
      </p:sp>
      <p:pic>
        <p:nvPicPr>
          <p:cNvPr id="10"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5242432" y="4397299"/>
            <a:ext cx="811418" cy="82408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377422" y="4601201"/>
            <a:ext cx="779148" cy="452472"/>
          </a:xfrm>
          <a:prstGeom prst="rect">
            <a:avLst/>
          </a:prstGeom>
          <a:noFill/>
        </p:spPr>
        <p:txBody>
          <a:bodyPr wrap="square" rtlCol="0">
            <a:spAutoFit/>
          </a:bodyPr>
          <a:lstStyle/>
          <a:p>
            <a:pPr defTabSz="896117"/>
            <a:r>
              <a:rPr lang="en-US" sz="2352" dirty="0">
                <a:solidFill>
                  <a:prstClr val="white"/>
                </a:solidFill>
                <a:latin typeface="Calibri" panose="020F0502020204030204"/>
              </a:rPr>
              <a:t>OS X</a:t>
            </a:r>
          </a:p>
        </p:txBody>
      </p:sp>
      <p:sp>
        <p:nvSpPr>
          <p:cNvPr id="12" name="TextBox 11"/>
          <p:cNvSpPr txBox="1"/>
          <p:nvPr/>
        </p:nvSpPr>
        <p:spPr>
          <a:xfrm>
            <a:off x="3105329" y="4601200"/>
            <a:ext cx="779148" cy="452472"/>
          </a:xfrm>
          <a:prstGeom prst="rect">
            <a:avLst/>
          </a:prstGeom>
          <a:noFill/>
        </p:spPr>
        <p:txBody>
          <a:bodyPr wrap="square" rtlCol="0">
            <a:spAutoFit/>
          </a:bodyPr>
          <a:lstStyle/>
          <a:p>
            <a:pPr defTabSz="896117"/>
            <a:r>
              <a:rPr lang="en-US" sz="2352" dirty="0">
                <a:solidFill>
                  <a:prstClr val="white"/>
                </a:solidFill>
                <a:latin typeface="Calibri" panose="020F0502020204030204"/>
              </a:rPr>
              <a:t>iOS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425" y="4198850"/>
            <a:ext cx="1226130" cy="122613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0117" y="4229890"/>
            <a:ext cx="1195089" cy="1195089"/>
          </a:xfrm>
          <a:prstGeom prst="rect">
            <a:avLst/>
          </a:prstGeom>
        </p:spPr>
      </p:pic>
      <p:pic>
        <p:nvPicPr>
          <p:cNvPr id="9" name="Picture 8"/>
          <p:cNvPicPr>
            <a:picLocks noChangeAspect="1"/>
          </p:cNvPicPr>
          <p:nvPr/>
        </p:nvPicPr>
        <p:blipFill rotWithShape="1">
          <a:blip r:embed="rId6" cstate="print">
            <a:biLevel thresh="25000"/>
            <a:extLst>
              <a:ext uri="{28A0092B-C50C-407E-A947-70E740481C1C}">
                <a14:useLocalDpi xmlns:a14="http://schemas.microsoft.com/office/drawing/2010/main" val="0"/>
              </a:ext>
            </a:extLst>
          </a:blip>
          <a:srcRect/>
          <a:stretch/>
        </p:blipFill>
        <p:spPr>
          <a:xfrm>
            <a:off x="7289672" y="4549240"/>
            <a:ext cx="717602" cy="571706"/>
          </a:xfrm>
          <a:prstGeom prst="rect">
            <a:avLst/>
          </a:prstGeom>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l="3649" r="61689"/>
          <a:stretch/>
        </p:blipFill>
        <p:spPr>
          <a:xfrm>
            <a:off x="8160594" y="4399875"/>
            <a:ext cx="735649" cy="88277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4413" y="4258288"/>
            <a:ext cx="1112460" cy="1112460"/>
          </a:xfrm>
          <a:prstGeom prst="rect">
            <a:avLst/>
          </a:prstGeom>
        </p:spPr>
      </p:pic>
    </p:spTree>
    <p:extLst>
      <p:ext uri="{BB962C8B-B14F-4D97-AF65-F5344CB8AC3E}">
        <p14:creationId xmlns:p14="http://schemas.microsoft.com/office/powerpoint/2010/main" val="261147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736502"/>
            <a:ext cx="11149013" cy="1384995"/>
          </a:xfrm>
        </p:spPr>
        <p:txBody>
          <a:bodyPr/>
          <a:lstStyle/>
          <a:p>
            <a:r>
              <a:rPr lang="es-AR" dirty="0"/>
              <a:t>ASP.NET Core Web App</a:t>
            </a:r>
            <a:br>
              <a:rPr lang="es-AR" dirty="0"/>
            </a:br>
            <a:r>
              <a:rPr lang="es-AR" sz="4600" dirty="0"/>
              <a:t>Key </a:t>
            </a:r>
            <a:r>
              <a:rPr lang="es-AR" sz="4600" dirty="0" err="1"/>
              <a:t>Components</a:t>
            </a:r>
            <a:endParaRPr lang="es-AR" sz="4600" dirty="0"/>
          </a:p>
        </p:txBody>
      </p:sp>
    </p:spTree>
    <p:extLst>
      <p:ext uri="{BB962C8B-B14F-4D97-AF65-F5344CB8AC3E}">
        <p14:creationId xmlns:p14="http://schemas.microsoft.com/office/powerpoint/2010/main" val="317875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2938" y="445531"/>
            <a:ext cx="7633252" cy="634835"/>
          </a:xfrm>
          <a:prstGeom prst="rect">
            <a:avLst/>
          </a:prstGeom>
        </p:spPr>
        <p:txBody>
          <a:bodyPr vert="horz" wrap="square" lIns="0" tIns="12062" rIns="0" bIns="0" rtlCol="0" anchor="t">
            <a:spAutoFit/>
          </a:bodyPr>
          <a:lstStyle/>
          <a:p>
            <a:pPr marL="12696">
              <a:lnSpc>
                <a:spcPct val="100000"/>
              </a:lnSpc>
              <a:spcBef>
                <a:spcPts val="95"/>
              </a:spcBef>
            </a:pPr>
            <a:r>
              <a:rPr lang="en-US" sz="3999" dirty="0">
                <a:solidFill>
                  <a:schemeClr val="tx1"/>
                </a:solidFill>
              </a:rPr>
              <a:t>Typical </a:t>
            </a:r>
            <a:r>
              <a:rPr lang="en-US" sz="3999" spc="-50" dirty="0">
                <a:solidFill>
                  <a:schemeClr val="tx1"/>
                </a:solidFill>
              </a:rPr>
              <a:t>Project </a:t>
            </a:r>
            <a:r>
              <a:rPr lang="en-US" sz="3999" spc="-95" dirty="0">
                <a:solidFill>
                  <a:schemeClr val="tx1"/>
                </a:solidFill>
              </a:rPr>
              <a:t>File</a:t>
            </a:r>
            <a:endParaRPr sz="3999" dirty="0">
              <a:solidFill>
                <a:schemeClr val="tx1"/>
              </a:solidFill>
            </a:endParaRPr>
          </a:p>
        </p:txBody>
      </p:sp>
      <p:sp>
        <p:nvSpPr>
          <p:cNvPr id="4" name="object 4"/>
          <p:cNvSpPr/>
          <p:nvPr/>
        </p:nvSpPr>
        <p:spPr>
          <a:xfrm>
            <a:off x="150778" y="1536970"/>
            <a:ext cx="11960158" cy="4609904"/>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4492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2304049" cy="627605"/>
          </a:xfrm>
          <a:prstGeom prst="rect">
            <a:avLst/>
          </a:prstGeom>
        </p:spPr>
        <p:txBody>
          <a:bodyPr vert="horz" wrap="square" lIns="0" tIns="12062" rIns="0" bIns="0" rtlCol="0" anchor="t">
            <a:spAutoFit/>
          </a:bodyPr>
          <a:lstStyle/>
          <a:p>
            <a:pPr marL="12696">
              <a:lnSpc>
                <a:spcPct val="100000"/>
              </a:lnSpc>
              <a:spcBef>
                <a:spcPts val="95"/>
              </a:spcBef>
            </a:pPr>
            <a:r>
              <a:rPr sz="3999" spc="-5" dirty="0" err="1">
                <a:solidFill>
                  <a:schemeClr val="tx1"/>
                </a:solidFill>
                <a:latin typeface="+mj-lt"/>
              </a:rPr>
              <a:t>Startup</a:t>
            </a:r>
            <a:r>
              <a:rPr lang="en-US" sz="3999" spc="-5" dirty="0" err="1">
                <a:solidFill>
                  <a:schemeClr val="tx1"/>
                </a:solidFill>
                <a:latin typeface="+mj-lt"/>
              </a:rPr>
              <a:t>.cs</a:t>
            </a:r>
            <a:endParaRPr sz="3999" dirty="0">
              <a:solidFill>
                <a:schemeClr val="tx1"/>
              </a:solidFill>
              <a:latin typeface="+mj-lt"/>
            </a:endParaRPr>
          </a:p>
        </p:txBody>
      </p:sp>
      <p:sp>
        <p:nvSpPr>
          <p:cNvPr id="5" name="object 5"/>
          <p:cNvSpPr txBox="1"/>
          <p:nvPr/>
        </p:nvSpPr>
        <p:spPr>
          <a:xfrm>
            <a:off x="1037064" y="1709310"/>
            <a:ext cx="4405373" cy="2269080"/>
          </a:xfrm>
          <a:prstGeom prst="rect">
            <a:avLst/>
          </a:prstGeom>
        </p:spPr>
        <p:txBody>
          <a:bodyPr vert="horz" wrap="square" lIns="0" tIns="12697" rIns="0" bIns="0" rtlCol="0">
            <a:spAutoFit/>
          </a:bodyPr>
          <a:lstStyle/>
          <a:p>
            <a:pPr marL="12696">
              <a:spcBef>
                <a:spcPts val="100"/>
              </a:spcBef>
            </a:pPr>
            <a:r>
              <a:rPr sz="2800" spc="-85" dirty="0">
                <a:latin typeface="+mj-lt"/>
                <a:cs typeface="Arial"/>
              </a:rPr>
              <a:t>Constructor</a:t>
            </a:r>
            <a:r>
              <a:rPr sz="2800" spc="-204" dirty="0">
                <a:latin typeface="+mj-lt"/>
                <a:cs typeface="Arial"/>
              </a:rPr>
              <a:t> </a:t>
            </a:r>
            <a:r>
              <a:rPr sz="2800" spc="-50" dirty="0">
                <a:latin typeface="+mj-lt"/>
                <a:cs typeface="Arial"/>
              </a:rPr>
              <a:t>(optional)</a:t>
            </a:r>
            <a:endParaRPr sz="2800" dirty="0">
              <a:latin typeface="+mj-lt"/>
              <a:cs typeface="Arial"/>
            </a:endParaRPr>
          </a:p>
          <a:p>
            <a:pPr marL="12696" marR="533240">
              <a:lnSpc>
                <a:spcPts val="7188"/>
              </a:lnSpc>
              <a:spcBef>
                <a:spcPts val="960"/>
              </a:spcBef>
            </a:pPr>
            <a:r>
              <a:rPr sz="2800" spc="-215" dirty="0">
                <a:latin typeface="+mj-lt"/>
                <a:cs typeface="Arial"/>
              </a:rPr>
              <a:t>Co</a:t>
            </a:r>
            <a:r>
              <a:rPr sz="2800" spc="-200" dirty="0">
                <a:latin typeface="+mj-lt"/>
                <a:cs typeface="Arial"/>
              </a:rPr>
              <a:t>n</a:t>
            </a:r>
            <a:r>
              <a:rPr sz="2800" spc="-40" dirty="0">
                <a:latin typeface="+mj-lt"/>
                <a:cs typeface="Arial"/>
              </a:rPr>
              <a:t>figu</a:t>
            </a:r>
            <a:r>
              <a:rPr sz="2800" spc="-70" dirty="0">
                <a:latin typeface="+mj-lt"/>
                <a:cs typeface="Arial"/>
              </a:rPr>
              <a:t>r</a:t>
            </a:r>
            <a:r>
              <a:rPr sz="2800" spc="-295" dirty="0">
                <a:latin typeface="+mj-lt"/>
                <a:cs typeface="Arial"/>
              </a:rPr>
              <a:t>e</a:t>
            </a:r>
            <a:r>
              <a:rPr sz="2800" spc="-345" dirty="0">
                <a:latin typeface="+mj-lt"/>
                <a:cs typeface="Arial"/>
              </a:rPr>
              <a:t>S</a:t>
            </a:r>
            <a:r>
              <a:rPr sz="2800" spc="-65" dirty="0">
                <a:latin typeface="+mj-lt"/>
                <a:cs typeface="Arial"/>
              </a:rPr>
              <a:t>e</a:t>
            </a:r>
            <a:r>
              <a:rPr sz="2800" spc="-15" dirty="0">
                <a:latin typeface="+mj-lt"/>
                <a:cs typeface="Arial"/>
              </a:rPr>
              <a:t>r</a:t>
            </a:r>
            <a:r>
              <a:rPr sz="2800" spc="-125" dirty="0">
                <a:latin typeface="+mj-lt"/>
                <a:cs typeface="Arial"/>
              </a:rPr>
              <a:t>vices  </a:t>
            </a:r>
            <a:r>
              <a:rPr sz="2800" spc="-110" dirty="0">
                <a:latin typeface="+mj-lt"/>
                <a:cs typeface="Arial"/>
              </a:rPr>
              <a:t>Configure</a:t>
            </a:r>
            <a:endParaRPr sz="2800" dirty="0">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6256295" cy="634835"/>
          </a:xfrm>
          <a:prstGeom prst="rect">
            <a:avLst/>
          </a:prstGeom>
        </p:spPr>
        <p:txBody>
          <a:bodyPr vert="horz" wrap="square" lIns="0" tIns="12062" rIns="0" bIns="0" rtlCol="0" anchor="t">
            <a:spAutoFit/>
          </a:bodyPr>
          <a:lstStyle/>
          <a:p>
            <a:pPr marL="12696">
              <a:lnSpc>
                <a:spcPct val="100000"/>
              </a:lnSpc>
              <a:spcBef>
                <a:spcPts val="95"/>
              </a:spcBef>
            </a:pPr>
            <a:r>
              <a:rPr sz="3999" spc="-5" dirty="0">
                <a:solidFill>
                  <a:schemeClr val="tx1"/>
                </a:solidFill>
                <a:latin typeface="+mj-lt"/>
              </a:rPr>
              <a:t>Startup</a:t>
            </a:r>
            <a:r>
              <a:rPr sz="3999" spc="-70" dirty="0">
                <a:solidFill>
                  <a:schemeClr val="tx1"/>
                </a:solidFill>
                <a:latin typeface="+mj-lt"/>
              </a:rPr>
              <a:t> </a:t>
            </a:r>
            <a:r>
              <a:rPr sz="3999" spc="-85" dirty="0">
                <a:solidFill>
                  <a:schemeClr val="tx1"/>
                </a:solidFill>
                <a:latin typeface="+mj-lt"/>
              </a:rPr>
              <a:t>ConfigureServices</a:t>
            </a:r>
            <a:endParaRPr sz="3999" dirty="0">
              <a:solidFill>
                <a:schemeClr val="tx1"/>
              </a:solidFill>
              <a:latin typeface="+mj-lt"/>
            </a:endParaRPr>
          </a:p>
        </p:txBody>
      </p:sp>
      <p:sp>
        <p:nvSpPr>
          <p:cNvPr id="10" name="Rectangle 9">
            <a:extLst>
              <a:ext uri="{FF2B5EF4-FFF2-40B4-BE49-F238E27FC236}">
                <a16:creationId xmlns:a16="http://schemas.microsoft.com/office/drawing/2014/main" id="{6519045F-C1BC-4C2C-BC55-7B4A1C886FA9}"/>
              </a:ext>
            </a:extLst>
          </p:cNvPr>
          <p:cNvSpPr/>
          <p:nvPr/>
        </p:nvSpPr>
        <p:spPr>
          <a:xfrm>
            <a:off x="729297" y="1364875"/>
            <a:ext cx="10155580" cy="3108543"/>
          </a:xfrm>
          <a:prstGeom prst="rect">
            <a:avLst/>
          </a:prstGeom>
        </p:spPr>
        <p:txBody>
          <a:bodyPr wrap="square">
            <a:spAutoFit/>
          </a:bodyPr>
          <a:lstStyle/>
          <a:p>
            <a:pPr marL="285750" indent="-285750">
              <a:buFont typeface="Arial" panose="020B0604020202020204" pitchFamily="34" charset="0"/>
              <a:buChar char="•"/>
            </a:pPr>
            <a:r>
              <a:rPr lang="en-US" sz="2800" dirty="0">
                <a:latin typeface="+mj-lt"/>
              </a:rPr>
              <a:t>Add framework services needed by app to services collection</a:t>
            </a:r>
          </a:p>
          <a:p>
            <a:pPr marL="285750" indent="-285750">
              <a:buFont typeface="Arial" panose="020B0604020202020204" pitchFamily="34" charset="0"/>
              <a:buChar char="•"/>
            </a:pPr>
            <a:r>
              <a:rPr lang="en-US" sz="2800" dirty="0">
                <a:latin typeface="+mj-lt"/>
              </a:rPr>
              <a:t>Add application services to services collection  </a:t>
            </a:r>
          </a:p>
          <a:p>
            <a:pPr marL="285750" indent="-285750">
              <a:buFont typeface="Arial" panose="020B0604020202020204" pitchFamily="34" charset="0"/>
              <a:buChar char="•"/>
            </a:pPr>
            <a:endParaRPr lang="en-US" sz="2800" dirty="0">
              <a:latin typeface="+mj-lt"/>
            </a:endParaRPr>
          </a:p>
          <a:p>
            <a:pPr marL="285750" indent="-285750">
              <a:buFont typeface="Arial" panose="020B0604020202020204" pitchFamily="34" charset="0"/>
              <a:buChar char="•"/>
            </a:pPr>
            <a:r>
              <a:rPr lang="en-US" sz="2800" dirty="0">
                <a:latin typeface="+mj-lt"/>
              </a:rPr>
              <a:t>Optional</a:t>
            </a:r>
          </a:p>
          <a:p>
            <a:pPr marL="742932" lvl="1" indent="-285750">
              <a:buFont typeface="Arial" panose="020B0604020202020204" pitchFamily="34" charset="0"/>
              <a:buChar char="•"/>
            </a:pPr>
            <a:r>
              <a:rPr lang="en-US" sz="2800" dirty="0">
                <a:latin typeface="+mj-lt"/>
              </a:rPr>
              <a:t>Configure Options used by app components</a:t>
            </a:r>
          </a:p>
          <a:p>
            <a:pPr marL="742932" lvl="1" indent="-285750">
              <a:buFont typeface="Arial" panose="020B0604020202020204" pitchFamily="34" charset="0"/>
              <a:buChar char="•"/>
            </a:pPr>
            <a:r>
              <a:rPr lang="en-US" sz="2800" dirty="0">
                <a:latin typeface="+mj-lt"/>
              </a:rPr>
              <a:t>Configure third-party container</a:t>
            </a:r>
          </a:p>
          <a:p>
            <a:pPr marL="742932" lvl="1" indent="-285750">
              <a:buFont typeface="Arial" panose="020B0604020202020204" pitchFamily="34" charset="0"/>
              <a:buChar char="•"/>
            </a:pPr>
            <a:r>
              <a:rPr lang="en-US" sz="2800" dirty="0" err="1">
                <a:latin typeface="+mj-lt"/>
              </a:rPr>
              <a:t>StructureMap</a:t>
            </a:r>
            <a:r>
              <a:rPr lang="en-US" sz="2800" dirty="0">
                <a:latin typeface="+mj-lt"/>
              </a:rPr>
              <a:t>, Unity, Autofac, </a:t>
            </a:r>
            <a:r>
              <a:rPr lang="en-US" sz="2800" dirty="0" err="1">
                <a:latin typeface="+mj-lt"/>
              </a:rPr>
              <a:t>Ninject</a:t>
            </a:r>
            <a:r>
              <a:rPr lang="en-US" sz="2800" dirty="0">
                <a:latin typeface="+mj-lt"/>
              </a:rPr>
              <a:t>, Castle Windsor, etc.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6" y="445531"/>
            <a:ext cx="4311797" cy="634835"/>
          </a:xfrm>
          <a:prstGeom prst="rect">
            <a:avLst/>
          </a:prstGeom>
        </p:spPr>
        <p:txBody>
          <a:bodyPr vert="horz" wrap="square" lIns="0" tIns="12062" rIns="0" bIns="0" rtlCol="0" anchor="t">
            <a:spAutoFit/>
          </a:bodyPr>
          <a:lstStyle/>
          <a:p>
            <a:pPr marL="12696">
              <a:lnSpc>
                <a:spcPct val="100000"/>
              </a:lnSpc>
              <a:spcBef>
                <a:spcPts val="95"/>
              </a:spcBef>
            </a:pPr>
            <a:r>
              <a:rPr sz="3999" spc="-20" dirty="0">
                <a:solidFill>
                  <a:schemeClr val="tx1"/>
                </a:solidFill>
                <a:latin typeface="+mj-lt"/>
              </a:rPr>
              <a:t>Startup.Configure</a:t>
            </a:r>
            <a:endParaRPr sz="3999" dirty="0">
              <a:solidFill>
                <a:schemeClr val="tx1"/>
              </a:solidFill>
              <a:latin typeface="+mj-lt"/>
            </a:endParaRPr>
          </a:p>
        </p:txBody>
      </p:sp>
      <p:sp>
        <p:nvSpPr>
          <p:cNvPr id="9" name="Rectangle 8">
            <a:extLst>
              <a:ext uri="{FF2B5EF4-FFF2-40B4-BE49-F238E27FC236}">
                <a16:creationId xmlns:a16="http://schemas.microsoft.com/office/drawing/2014/main" id="{90A22318-E922-4226-BD1A-ADD767DEB809}"/>
              </a:ext>
            </a:extLst>
          </p:cNvPr>
          <p:cNvSpPr/>
          <p:nvPr/>
        </p:nvSpPr>
        <p:spPr>
          <a:xfrm>
            <a:off x="729296" y="1369313"/>
            <a:ext cx="11219450" cy="1815882"/>
          </a:xfrm>
          <a:prstGeom prst="rect">
            <a:avLst/>
          </a:prstGeom>
        </p:spPr>
        <p:txBody>
          <a:bodyPr wrap="square">
            <a:spAutoFit/>
          </a:bodyPr>
          <a:lstStyle/>
          <a:p>
            <a:pPr marL="457200" indent="-457200">
              <a:buFont typeface="Arial" panose="020B0604020202020204" pitchFamily="34" charset="0"/>
              <a:buChar char="•"/>
            </a:pPr>
            <a:r>
              <a:rPr lang="en-US" sz="2800" dirty="0">
                <a:latin typeface="+mj-lt"/>
              </a:rPr>
              <a:t>Configure the application request pipeline</a:t>
            </a:r>
          </a:p>
          <a:p>
            <a:pPr marL="457200" indent="-457200">
              <a:buFont typeface="Arial" panose="020B0604020202020204" pitchFamily="34" charset="0"/>
              <a:buChar char="•"/>
            </a:pPr>
            <a:endParaRPr lang="en-US" sz="2800" dirty="0">
              <a:latin typeface="+mj-lt"/>
            </a:endParaRPr>
          </a:p>
          <a:p>
            <a:pPr marL="457200" indent="-457200">
              <a:buFont typeface="Arial" panose="020B0604020202020204" pitchFamily="34" charset="0"/>
              <a:buChar char="•"/>
            </a:pPr>
            <a:r>
              <a:rPr lang="en-US" sz="2800" dirty="0">
                <a:latin typeface="+mj-lt"/>
              </a:rPr>
              <a:t>Configure and arrange middleware</a:t>
            </a:r>
          </a:p>
          <a:p>
            <a:pPr marL="457200" indent="-457200">
              <a:buFont typeface="Arial" panose="020B0604020202020204" pitchFamily="34" charset="0"/>
              <a:buChar char="•"/>
            </a:pPr>
            <a:endParaRPr lang="en-US" sz="2800" dirty="0">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673616" y="1630178"/>
            <a:ext cx="10360119" cy="3113670"/>
          </a:xfrm>
          <a:prstGeom prst="rect">
            <a:avLst/>
          </a:prstGeom>
        </p:spPr>
        <p:txBody>
          <a:bodyPr vert="horz" wrap="square" lIns="0" tIns="12697" rIns="0" bIns="0" rtlCol="0">
            <a:spAutoFit/>
          </a:bodyPr>
          <a:lstStyle/>
          <a:p>
            <a:pPr marL="361309" indent="-342900">
              <a:lnSpc>
                <a:spcPts val="2734"/>
              </a:lnSpc>
              <a:spcBef>
                <a:spcPts val="100"/>
              </a:spcBef>
              <a:buFont typeface="Arial" panose="020B0604020202020204" pitchFamily="34" charset="0"/>
              <a:buChar char="•"/>
            </a:pPr>
            <a:r>
              <a:rPr sz="2800" spc="-40" dirty="0">
                <a:latin typeface="+mj-lt"/>
                <a:cs typeface="Arial"/>
              </a:rPr>
              <a:t>“Middleware </a:t>
            </a:r>
            <a:r>
              <a:rPr sz="2800" spc="-110" dirty="0">
                <a:latin typeface="+mj-lt"/>
                <a:cs typeface="Arial"/>
              </a:rPr>
              <a:t>are </a:t>
            </a:r>
            <a:r>
              <a:rPr sz="2800" spc="-65" dirty="0">
                <a:latin typeface="+mj-lt"/>
                <a:cs typeface="Arial"/>
              </a:rPr>
              <a:t>software </a:t>
            </a:r>
            <a:r>
              <a:rPr sz="2800" spc="-100" dirty="0">
                <a:latin typeface="+mj-lt"/>
                <a:cs typeface="Arial"/>
              </a:rPr>
              <a:t>components </a:t>
            </a:r>
            <a:r>
              <a:rPr sz="2800" spc="-10" dirty="0">
                <a:latin typeface="+mj-lt"/>
                <a:cs typeface="Arial"/>
              </a:rPr>
              <a:t>that </a:t>
            </a:r>
            <a:r>
              <a:rPr sz="2800" spc="-110" dirty="0">
                <a:latin typeface="+mj-lt"/>
                <a:cs typeface="Arial"/>
              </a:rPr>
              <a:t>are </a:t>
            </a:r>
            <a:r>
              <a:rPr sz="2800" spc="-135" dirty="0">
                <a:latin typeface="+mj-lt"/>
                <a:cs typeface="Arial"/>
              </a:rPr>
              <a:t>assembled </a:t>
            </a:r>
            <a:r>
              <a:rPr sz="2800" spc="-10" dirty="0">
                <a:latin typeface="+mj-lt"/>
                <a:cs typeface="Arial"/>
              </a:rPr>
              <a:t>into</a:t>
            </a:r>
            <a:r>
              <a:rPr sz="2800" spc="-445" dirty="0">
                <a:latin typeface="+mj-lt"/>
                <a:cs typeface="Arial"/>
              </a:rPr>
              <a:t> </a:t>
            </a:r>
            <a:r>
              <a:rPr sz="2800" spc="-130" dirty="0">
                <a:latin typeface="+mj-lt"/>
                <a:cs typeface="Arial"/>
              </a:rPr>
              <a:t>an </a:t>
            </a:r>
            <a:r>
              <a:rPr sz="2800" spc="-65" dirty="0">
                <a:latin typeface="+mj-lt"/>
                <a:cs typeface="Arial"/>
              </a:rPr>
              <a:t>application</a:t>
            </a:r>
            <a:r>
              <a:rPr lang="en-US" sz="2800" spc="-65" dirty="0">
                <a:latin typeface="+mj-lt"/>
                <a:cs typeface="Arial"/>
              </a:rPr>
              <a:t> </a:t>
            </a:r>
            <a:r>
              <a:rPr sz="2800" spc="-65" dirty="0">
                <a:latin typeface="+mj-lt"/>
                <a:cs typeface="Arial"/>
              </a:rPr>
              <a:t>pipeline </a:t>
            </a:r>
            <a:r>
              <a:rPr sz="2800" spc="15" dirty="0">
                <a:latin typeface="+mj-lt"/>
                <a:cs typeface="Arial"/>
              </a:rPr>
              <a:t>to </a:t>
            </a:r>
            <a:r>
              <a:rPr sz="2800" spc="-95" dirty="0">
                <a:latin typeface="+mj-lt"/>
                <a:cs typeface="Arial"/>
              </a:rPr>
              <a:t>handle </a:t>
            </a:r>
            <a:r>
              <a:rPr sz="2800" spc="-110" dirty="0">
                <a:latin typeface="+mj-lt"/>
                <a:cs typeface="Arial"/>
              </a:rPr>
              <a:t>requests </a:t>
            </a:r>
            <a:r>
              <a:rPr sz="2800" spc="-114" dirty="0">
                <a:latin typeface="+mj-lt"/>
                <a:cs typeface="Arial"/>
              </a:rPr>
              <a:t>and</a:t>
            </a:r>
            <a:r>
              <a:rPr sz="2800" spc="-375" dirty="0">
                <a:latin typeface="+mj-lt"/>
                <a:cs typeface="Arial"/>
              </a:rPr>
              <a:t> </a:t>
            </a:r>
            <a:r>
              <a:rPr sz="2800" spc="-110" dirty="0">
                <a:latin typeface="+mj-lt"/>
                <a:cs typeface="Arial"/>
              </a:rPr>
              <a:t>responses”</a:t>
            </a:r>
            <a:endParaRPr sz="2800" dirty="0">
              <a:latin typeface="+mj-lt"/>
              <a:cs typeface="Arial"/>
            </a:endParaRPr>
          </a:p>
          <a:p>
            <a:pPr marL="342900" indent="-342900">
              <a:lnSpc>
                <a:spcPct val="100000"/>
              </a:lnSpc>
              <a:buFont typeface="Arial" panose="020B0604020202020204" pitchFamily="34" charset="0"/>
              <a:buChar char="•"/>
            </a:pPr>
            <a:endParaRPr sz="2800" dirty="0">
              <a:latin typeface="+mj-lt"/>
              <a:cs typeface="Times New Roman"/>
            </a:endParaRPr>
          </a:p>
          <a:p>
            <a:pPr marL="361309" indent="-342900">
              <a:spcBef>
                <a:spcPts val="1550"/>
              </a:spcBef>
              <a:buFont typeface="Arial" panose="020B0604020202020204" pitchFamily="34" charset="0"/>
              <a:buChar char="•"/>
            </a:pPr>
            <a:r>
              <a:rPr sz="2800" spc="-229" dirty="0">
                <a:latin typeface="+mj-lt"/>
                <a:cs typeface="Arial"/>
              </a:rPr>
              <a:t>Each </a:t>
            </a:r>
            <a:r>
              <a:rPr sz="2800" spc="-80" dirty="0">
                <a:latin typeface="+mj-lt"/>
                <a:cs typeface="Arial"/>
              </a:rPr>
              <a:t>component </a:t>
            </a:r>
            <a:r>
              <a:rPr sz="2800" spc="-30" dirty="0">
                <a:latin typeface="+mj-lt"/>
                <a:cs typeface="Arial"/>
              </a:rPr>
              <a:t>in the </a:t>
            </a:r>
            <a:r>
              <a:rPr sz="2800" spc="-60" dirty="0">
                <a:latin typeface="+mj-lt"/>
                <a:cs typeface="Arial"/>
              </a:rPr>
              <a:t>pipeline </a:t>
            </a:r>
            <a:r>
              <a:rPr sz="2800" spc="-125" dirty="0">
                <a:latin typeface="+mj-lt"/>
                <a:cs typeface="Arial"/>
              </a:rPr>
              <a:t>is </a:t>
            </a:r>
            <a:r>
              <a:rPr sz="2800" spc="-190" dirty="0">
                <a:latin typeface="+mj-lt"/>
                <a:cs typeface="Arial"/>
              </a:rPr>
              <a:t>a </a:t>
            </a:r>
            <a:r>
              <a:rPr sz="2800" spc="-85" dirty="0">
                <a:latin typeface="+mj-lt"/>
                <a:cs typeface="Arial"/>
              </a:rPr>
              <a:t>request</a:t>
            </a:r>
            <a:r>
              <a:rPr sz="2800" spc="-305" dirty="0">
                <a:latin typeface="+mj-lt"/>
                <a:cs typeface="Arial"/>
              </a:rPr>
              <a:t> </a:t>
            </a:r>
            <a:r>
              <a:rPr sz="2800" spc="-100" dirty="0">
                <a:latin typeface="+mj-lt"/>
                <a:cs typeface="Arial"/>
              </a:rPr>
              <a:t>delegate.</a:t>
            </a:r>
            <a:endParaRPr sz="2800" dirty="0">
              <a:latin typeface="+mj-lt"/>
              <a:cs typeface="Arial"/>
            </a:endParaRPr>
          </a:p>
          <a:p>
            <a:pPr marL="342900" indent="-342900">
              <a:lnSpc>
                <a:spcPct val="100000"/>
              </a:lnSpc>
              <a:buFont typeface="Arial" panose="020B0604020202020204" pitchFamily="34" charset="0"/>
              <a:buChar char="•"/>
            </a:pPr>
            <a:endParaRPr sz="2800" dirty="0">
              <a:latin typeface="+mj-lt"/>
              <a:cs typeface="Times New Roman"/>
            </a:endParaRPr>
          </a:p>
          <a:p>
            <a:pPr marL="355596" marR="410722" indent="-342900">
              <a:lnSpc>
                <a:spcPts val="2589"/>
              </a:lnSpc>
              <a:spcBef>
                <a:spcPts val="1874"/>
              </a:spcBef>
              <a:buFont typeface="Arial" panose="020B0604020202020204" pitchFamily="34" charset="0"/>
              <a:buChar char="•"/>
            </a:pPr>
            <a:r>
              <a:rPr sz="2800" spc="-229" dirty="0">
                <a:latin typeface="+mj-lt"/>
                <a:cs typeface="Arial"/>
              </a:rPr>
              <a:t>Each </a:t>
            </a:r>
            <a:r>
              <a:rPr sz="2800" spc="-110" dirty="0">
                <a:latin typeface="+mj-lt"/>
                <a:cs typeface="Arial"/>
              </a:rPr>
              <a:t>delegate </a:t>
            </a:r>
            <a:r>
              <a:rPr sz="2800" spc="-155" dirty="0">
                <a:latin typeface="+mj-lt"/>
                <a:cs typeface="Arial"/>
              </a:rPr>
              <a:t>can </a:t>
            </a:r>
            <a:r>
              <a:rPr sz="2800" spc="-110" dirty="0">
                <a:latin typeface="+mj-lt"/>
                <a:cs typeface="Arial"/>
              </a:rPr>
              <a:t>invoke </a:t>
            </a:r>
            <a:r>
              <a:rPr sz="2800" spc="-30" dirty="0">
                <a:latin typeface="+mj-lt"/>
                <a:cs typeface="Arial"/>
              </a:rPr>
              <a:t>the </a:t>
            </a:r>
            <a:r>
              <a:rPr sz="2800" spc="-70" dirty="0">
                <a:latin typeface="+mj-lt"/>
                <a:cs typeface="Arial"/>
              </a:rPr>
              <a:t>next </a:t>
            </a:r>
            <a:r>
              <a:rPr sz="2800" spc="-80" dirty="0">
                <a:latin typeface="+mj-lt"/>
                <a:cs typeface="Arial"/>
              </a:rPr>
              <a:t>component </a:t>
            </a:r>
            <a:r>
              <a:rPr sz="2800" spc="-30" dirty="0">
                <a:latin typeface="+mj-lt"/>
                <a:cs typeface="Arial"/>
              </a:rPr>
              <a:t>in the </a:t>
            </a:r>
            <a:r>
              <a:rPr sz="2800" spc="-95" dirty="0">
                <a:latin typeface="+mj-lt"/>
                <a:cs typeface="Arial"/>
              </a:rPr>
              <a:t>chain, </a:t>
            </a:r>
            <a:r>
              <a:rPr sz="2800" spc="-20" dirty="0">
                <a:latin typeface="+mj-lt"/>
                <a:cs typeface="Arial"/>
              </a:rPr>
              <a:t>or</a:t>
            </a:r>
            <a:r>
              <a:rPr sz="2800" spc="-420" dirty="0">
                <a:latin typeface="+mj-lt"/>
                <a:cs typeface="Arial"/>
              </a:rPr>
              <a:t> </a:t>
            </a:r>
            <a:r>
              <a:rPr sz="2800" spc="-50" dirty="0">
                <a:latin typeface="+mj-lt"/>
                <a:cs typeface="Arial"/>
              </a:rPr>
              <a:t>short-circuit,  </a:t>
            </a:r>
            <a:r>
              <a:rPr sz="2800" spc="-45" dirty="0">
                <a:latin typeface="+mj-lt"/>
                <a:cs typeface="Arial"/>
              </a:rPr>
              <a:t>returning </a:t>
            </a:r>
            <a:r>
              <a:rPr sz="2800" spc="-145" dirty="0">
                <a:latin typeface="+mj-lt"/>
                <a:cs typeface="Arial"/>
              </a:rPr>
              <a:t>back </a:t>
            </a:r>
            <a:r>
              <a:rPr sz="2800" spc="-80" dirty="0">
                <a:latin typeface="+mj-lt"/>
                <a:cs typeface="Arial"/>
              </a:rPr>
              <a:t>up </a:t>
            </a:r>
            <a:r>
              <a:rPr sz="2800" spc="-30" dirty="0">
                <a:latin typeface="+mj-lt"/>
                <a:cs typeface="Arial"/>
              </a:rPr>
              <a:t>the </a:t>
            </a:r>
            <a:r>
              <a:rPr sz="2800" spc="-90" dirty="0">
                <a:latin typeface="+mj-lt"/>
                <a:cs typeface="Arial"/>
              </a:rPr>
              <a:t>call</a:t>
            </a:r>
            <a:r>
              <a:rPr sz="2800" spc="-375" dirty="0">
                <a:latin typeface="+mj-lt"/>
                <a:cs typeface="Arial"/>
              </a:rPr>
              <a:t> </a:t>
            </a:r>
            <a:r>
              <a:rPr sz="2800" spc="-100" dirty="0">
                <a:latin typeface="+mj-lt"/>
                <a:cs typeface="Arial"/>
              </a:rPr>
              <a:t>chain</a:t>
            </a:r>
            <a:endParaRPr sz="2800" dirty="0">
              <a:latin typeface="+mj-lt"/>
              <a:cs typeface="Arial"/>
            </a:endParaRPr>
          </a:p>
        </p:txBody>
      </p:sp>
      <p:sp>
        <p:nvSpPr>
          <p:cNvPr id="9" name="Title 8">
            <a:extLst>
              <a:ext uri="{FF2B5EF4-FFF2-40B4-BE49-F238E27FC236}">
                <a16:creationId xmlns:a16="http://schemas.microsoft.com/office/drawing/2014/main" id="{F6146C5C-362A-40B5-9232-071F4B13A5E1}"/>
              </a:ext>
            </a:extLst>
          </p:cNvPr>
          <p:cNvSpPr>
            <a:spLocks noGrp="1"/>
          </p:cNvSpPr>
          <p:nvPr>
            <p:ph type="title"/>
          </p:nvPr>
        </p:nvSpPr>
        <p:spPr>
          <a:xfrm>
            <a:off x="673616" y="289513"/>
            <a:ext cx="11652805" cy="692982"/>
          </a:xfrm>
        </p:spPr>
        <p:txBody>
          <a:bodyPr/>
          <a:lstStyle/>
          <a:p>
            <a:r>
              <a:rPr lang="en-US" dirty="0">
                <a:solidFill>
                  <a:schemeClr val="tx1"/>
                </a:solidFill>
                <a:latin typeface="+mj-lt"/>
              </a:rPr>
              <a:t>Middleware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Middleware</a:t>
            </a:r>
          </a:p>
        </p:txBody>
      </p:sp>
      <p:pic>
        <p:nvPicPr>
          <p:cNvPr id="4" name="Picture 3"/>
          <p:cNvPicPr>
            <a:picLocks noChangeAspect="1"/>
          </p:cNvPicPr>
          <p:nvPr/>
        </p:nvPicPr>
        <p:blipFill>
          <a:blip r:embed="rId3"/>
          <a:stretch>
            <a:fillRect/>
          </a:stretch>
        </p:blipFill>
        <p:spPr>
          <a:xfrm>
            <a:off x="1800225" y="1237445"/>
            <a:ext cx="7829550" cy="5260616"/>
          </a:xfrm>
          <a:prstGeom prst="rect">
            <a:avLst/>
          </a:prstGeom>
        </p:spPr>
      </p:pic>
    </p:spTree>
    <p:extLst>
      <p:ext uri="{BB962C8B-B14F-4D97-AF65-F5344CB8AC3E}">
        <p14:creationId xmlns:p14="http://schemas.microsoft.com/office/powerpoint/2010/main" val="223349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bject 4"/>
          <p:cNvSpPr txBox="1"/>
          <p:nvPr/>
        </p:nvSpPr>
        <p:spPr>
          <a:xfrm>
            <a:off x="739048" y="1504436"/>
            <a:ext cx="11449777" cy="2401579"/>
          </a:xfrm>
          <a:prstGeom prst="rect">
            <a:avLst/>
          </a:prstGeom>
        </p:spPr>
        <p:txBody>
          <a:bodyPr vert="horz" wrap="square" lIns="0" tIns="12697" rIns="0" bIns="0" rtlCol="0">
            <a:spAutoFit/>
          </a:bodyPr>
          <a:lstStyle/>
          <a:p>
            <a:pPr marL="12696">
              <a:spcBef>
                <a:spcPts val="100"/>
              </a:spcBef>
            </a:pPr>
            <a:r>
              <a:rPr sz="1799" spc="200" dirty="0">
                <a:latin typeface="Consolas" panose="020B0609020204030204" pitchFamily="49" charset="0"/>
                <a:cs typeface="Arial"/>
              </a:rPr>
              <a:t>public </a:t>
            </a:r>
            <a:r>
              <a:rPr sz="1799" spc="160" dirty="0">
                <a:latin typeface="Consolas" panose="020B0609020204030204" pitchFamily="49" charset="0"/>
                <a:cs typeface="Arial"/>
              </a:rPr>
              <a:t>void </a:t>
            </a:r>
            <a:r>
              <a:rPr sz="1799" spc="180" dirty="0">
                <a:latin typeface="Consolas" panose="020B0609020204030204" pitchFamily="49" charset="0"/>
                <a:cs typeface="Arial"/>
              </a:rPr>
              <a:t>Configure(IApplicationBuilder</a:t>
            </a:r>
            <a:r>
              <a:rPr sz="1799" spc="425" dirty="0">
                <a:latin typeface="Consolas" panose="020B0609020204030204" pitchFamily="49" charset="0"/>
                <a:cs typeface="Arial"/>
              </a:rPr>
              <a:t> </a:t>
            </a:r>
            <a:r>
              <a:rPr sz="1799" spc="85" dirty="0">
                <a:latin typeface="Consolas" panose="020B0609020204030204" pitchFamily="49" charset="0"/>
                <a:cs typeface="Arial"/>
              </a:rPr>
              <a:t>app)</a:t>
            </a:r>
            <a:endParaRPr sz="1799" dirty="0">
              <a:latin typeface="Consolas" panose="020B0609020204030204" pitchFamily="49" charset="0"/>
              <a:cs typeface="Arial"/>
            </a:endParaRPr>
          </a:p>
          <a:p>
            <a:pPr marL="12696"/>
            <a:r>
              <a:rPr sz="1799" spc="385" dirty="0">
                <a:latin typeface="Consolas" panose="020B0609020204030204" pitchFamily="49" charset="0"/>
                <a:cs typeface="Arial"/>
              </a:rPr>
              <a:t>{</a:t>
            </a:r>
            <a:endParaRPr sz="1799" dirty="0">
              <a:latin typeface="Consolas" panose="020B0609020204030204" pitchFamily="49" charset="0"/>
              <a:cs typeface="Arial"/>
            </a:endParaRPr>
          </a:p>
          <a:p>
            <a:pPr marL="469759" marR="5078">
              <a:lnSpc>
                <a:spcPts val="2449"/>
              </a:lnSpc>
              <a:spcBef>
                <a:spcPts val="125"/>
              </a:spcBef>
            </a:pPr>
            <a:r>
              <a:rPr sz="1799" spc="480" dirty="0">
                <a:solidFill>
                  <a:srgbClr val="00B050"/>
                </a:solidFill>
                <a:latin typeface="Consolas" panose="020B0609020204030204" pitchFamily="49" charset="0"/>
                <a:cs typeface="Arial"/>
              </a:rPr>
              <a:t>// </a:t>
            </a:r>
            <a:r>
              <a:rPr sz="1799" spc="10" dirty="0">
                <a:solidFill>
                  <a:srgbClr val="00B050"/>
                </a:solidFill>
                <a:latin typeface="Consolas" panose="020B0609020204030204" pitchFamily="49" charset="0"/>
                <a:cs typeface="Arial"/>
              </a:rPr>
              <a:t>app.Run </a:t>
            </a:r>
            <a:r>
              <a:rPr sz="1799" spc="145" dirty="0">
                <a:solidFill>
                  <a:srgbClr val="00B050"/>
                </a:solidFill>
                <a:latin typeface="Consolas" panose="020B0609020204030204" pitchFamily="49" charset="0"/>
                <a:cs typeface="Arial"/>
              </a:rPr>
              <a:t>terminates </a:t>
            </a:r>
            <a:r>
              <a:rPr sz="1799" spc="150" dirty="0">
                <a:solidFill>
                  <a:srgbClr val="00B050"/>
                </a:solidFill>
                <a:latin typeface="Consolas" panose="020B0609020204030204" pitchFamily="49" charset="0"/>
                <a:cs typeface="Arial"/>
              </a:rPr>
              <a:t>the </a:t>
            </a:r>
            <a:r>
              <a:rPr sz="1799" spc="210" dirty="0">
                <a:solidFill>
                  <a:srgbClr val="00B050"/>
                </a:solidFill>
                <a:latin typeface="Consolas" panose="020B0609020204030204" pitchFamily="49" charset="0"/>
                <a:cs typeface="Arial"/>
              </a:rPr>
              <a:t>pipeline </a:t>
            </a:r>
            <a:r>
              <a:rPr sz="1799" spc="170" dirty="0">
                <a:solidFill>
                  <a:srgbClr val="00B050"/>
                </a:solidFill>
                <a:latin typeface="Consolas" panose="020B0609020204030204" pitchFamily="49" charset="0"/>
                <a:cs typeface="Arial"/>
              </a:rPr>
              <a:t>without </a:t>
            </a:r>
            <a:r>
              <a:rPr sz="1799" spc="254" dirty="0">
                <a:solidFill>
                  <a:srgbClr val="00B050"/>
                </a:solidFill>
                <a:latin typeface="Consolas" panose="020B0609020204030204" pitchFamily="49" charset="0"/>
                <a:cs typeface="Arial"/>
              </a:rPr>
              <a:t>calling </a:t>
            </a:r>
            <a:r>
              <a:rPr sz="1799" spc="20" dirty="0">
                <a:solidFill>
                  <a:srgbClr val="00B050"/>
                </a:solidFill>
                <a:latin typeface="Consolas" panose="020B0609020204030204" pitchFamily="49" charset="0"/>
                <a:cs typeface="Arial"/>
              </a:rPr>
              <a:t>any </a:t>
            </a:r>
            <a:r>
              <a:rPr sz="1799" spc="285" dirty="0">
                <a:solidFill>
                  <a:srgbClr val="00B050"/>
                </a:solidFill>
                <a:latin typeface="Consolas" panose="020B0609020204030204" pitchFamily="49" charset="0"/>
                <a:cs typeface="Arial"/>
              </a:rPr>
              <a:t>later </a:t>
            </a:r>
            <a:r>
              <a:rPr sz="1799" spc="65" dirty="0">
                <a:solidFill>
                  <a:srgbClr val="00B050"/>
                </a:solidFill>
                <a:latin typeface="Consolas" panose="020B0609020204030204" pitchFamily="49" charset="0"/>
                <a:cs typeface="Arial"/>
              </a:rPr>
              <a:t>middleware  </a:t>
            </a:r>
            <a:r>
              <a:rPr sz="1799" spc="35" dirty="0">
                <a:latin typeface="Consolas" panose="020B0609020204030204" pitchFamily="49" charset="0"/>
                <a:cs typeface="Arial"/>
              </a:rPr>
              <a:t>app.</a:t>
            </a:r>
            <a:r>
              <a:rPr sz="1799" b="1" spc="35" dirty="0">
                <a:solidFill>
                  <a:srgbClr val="006FC0"/>
                </a:solidFill>
                <a:latin typeface="Consolas" panose="020B0609020204030204" pitchFamily="49" charset="0"/>
                <a:cs typeface="Arial"/>
              </a:rPr>
              <a:t>Run</a:t>
            </a:r>
            <a:r>
              <a:rPr sz="1799" spc="35" dirty="0">
                <a:latin typeface="Consolas" panose="020B0609020204030204" pitchFamily="49" charset="0"/>
                <a:cs typeface="Arial"/>
              </a:rPr>
              <a:t>(async </a:t>
            </a:r>
            <a:r>
              <a:rPr sz="1799" spc="155" dirty="0">
                <a:latin typeface="Consolas" panose="020B0609020204030204" pitchFamily="49" charset="0"/>
                <a:cs typeface="Arial"/>
              </a:rPr>
              <a:t>context</a:t>
            </a:r>
            <a:r>
              <a:rPr sz="1799" spc="375" dirty="0">
                <a:latin typeface="Consolas" panose="020B0609020204030204" pitchFamily="49" charset="0"/>
                <a:cs typeface="Arial"/>
              </a:rPr>
              <a:t> </a:t>
            </a:r>
            <a:r>
              <a:rPr sz="1799" spc="-65" dirty="0">
                <a:latin typeface="Consolas" panose="020B0609020204030204" pitchFamily="49" charset="0"/>
                <a:cs typeface="Arial"/>
              </a:rPr>
              <a:t>=&gt;</a:t>
            </a:r>
            <a:endParaRPr sz="1799" dirty="0">
              <a:latin typeface="Consolas" panose="020B0609020204030204" pitchFamily="49" charset="0"/>
              <a:cs typeface="Arial"/>
            </a:endParaRPr>
          </a:p>
          <a:p>
            <a:pPr marL="469759">
              <a:spcBef>
                <a:spcPts val="150"/>
              </a:spcBef>
            </a:pPr>
            <a:r>
              <a:rPr sz="1799" spc="385" dirty="0">
                <a:latin typeface="Consolas" panose="020B0609020204030204" pitchFamily="49" charset="0"/>
                <a:cs typeface="Arial"/>
              </a:rPr>
              <a:t>{</a:t>
            </a:r>
            <a:endParaRPr sz="1799" dirty="0">
              <a:latin typeface="Consolas" panose="020B0609020204030204" pitchFamily="49" charset="0"/>
              <a:cs typeface="Arial"/>
            </a:endParaRPr>
          </a:p>
          <a:p>
            <a:pPr marL="969353">
              <a:spcBef>
                <a:spcPts val="285"/>
              </a:spcBef>
            </a:pPr>
            <a:r>
              <a:rPr sz="1799" spc="145" dirty="0">
                <a:latin typeface="Consolas" panose="020B0609020204030204" pitchFamily="49" charset="0"/>
                <a:cs typeface="Arial"/>
              </a:rPr>
              <a:t>await </a:t>
            </a:r>
            <a:r>
              <a:rPr sz="1799" spc="130" dirty="0">
                <a:latin typeface="Consolas" panose="020B0609020204030204" pitchFamily="49" charset="0"/>
                <a:cs typeface="Arial"/>
              </a:rPr>
              <a:t>context.Response.WriteAsync("Hello,</a:t>
            </a:r>
            <a:r>
              <a:rPr sz="1799" spc="165" dirty="0">
                <a:latin typeface="Consolas" panose="020B0609020204030204" pitchFamily="49" charset="0"/>
                <a:cs typeface="Arial"/>
              </a:rPr>
              <a:t> </a:t>
            </a:r>
            <a:r>
              <a:rPr sz="1799" spc="215" dirty="0">
                <a:latin typeface="Consolas" panose="020B0609020204030204" pitchFamily="49" charset="0"/>
                <a:cs typeface="Arial"/>
              </a:rPr>
              <a:t>World!");</a:t>
            </a:r>
            <a:endParaRPr sz="1799" dirty="0">
              <a:latin typeface="Consolas" panose="020B0609020204030204" pitchFamily="49" charset="0"/>
              <a:cs typeface="Arial"/>
            </a:endParaRPr>
          </a:p>
          <a:p>
            <a:pPr marL="469759">
              <a:spcBef>
                <a:spcPts val="290"/>
              </a:spcBef>
            </a:pPr>
            <a:r>
              <a:rPr sz="1799" spc="409" dirty="0">
                <a:latin typeface="Consolas" panose="020B0609020204030204" pitchFamily="49" charset="0"/>
                <a:cs typeface="Arial"/>
              </a:rPr>
              <a:t>});</a:t>
            </a:r>
            <a:endParaRPr sz="1799" dirty="0">
              <a:latin typeface="Consolas" panose="020B0609020204030204" pitchFamily="49" charset="0"/>
              <a:cs typeface="Arial"/>
            </a:endParaRPr>
          </a:p>
          <a:p>
            <a:pPr marL="12696"/>
            <a:r>
              <a:rPr sz="1799" spc="385" dirty="0">
                <a:latin typeface="Consolas" panose="020B0609020204030204" pitchFamily="49" charset="0"/>
                <a:cs typeface="Arial"/>
              </a:rPr>
              <a:t>}</a:t>
            </a:r>
            <a:endParaRPr sz="1799" dirty="0">
              <a:latin typeface="Consolas" panose="020B0609020204030204" pitchFamily="49" charset="0"/>
              <a:cs typeface="Arial"/>
            </a:endParaRPr>
          </a:p>
        </p:txBody>
      </p:sp>
      <p:sp>
        <p:nvSpPr>
          <p:cNvPr id="5" name="object 5"/>
          <p:cNvSpPr txBox="1">
            <a:spLocks noGrp="1"/>
          </p:cNvSpPr>
          <p:nvPr>
            <p:ph type="title"/>
          </p:nvPr>
        </p:nvSpPr>
        <p:spPr>
          <a:xfrm>
            <a:off x="739048" y="372398"/>
            <a:ext cx="8756909" cy="634835"/>
          </a:xfrm>
          <a:prstGeom prst="rect">
            <a:avLst/>
          </a:prstGeom>
        </p:spPr>
        <p:txBody>
          <a:bodyPr vert="horz" wrap="square" lIns="0" tIns="12062" rIns="0" bIns="0" rtlCol="0" anchor="t">
            <a:spAutoFit/>
          </a:bodyPr>
          <a:lstStyle/>
          <a:p>
            <a:pPr marL="12696">
              <a:lnSpc>
                <a:spcPct val="100000"/>
              </a:lnSpc>
              <a:spcBef>
                <a:spcPts val="95"/>
              </a:spcBef>
            </a:pPr>
            <a:r>
              <a:rPr sz="3999" spc="-40" dirty="0">
                <a:solidFill>
                  <a:schemeClr val="tx1"/>
                </a:solidFill>
                <a:latin typeface="+mj-lt"/>
              </a:rPr>
              <a:t>Creating </a:t>
            </a:r>
            <a:r>
              <a:rPr sz="3999" spc="45" dirty="0">
                <a:solidFill>
                  <a:schemeClr val="tx1"/>
                </a:solidFill>
                <a:latin typeface="+mj-lt"/>
              </a:rPr>
              <a:t>Middleware </a:t>
            </a:r>
            <a:r>
              <a:rPr sz="3999" spc="-5" dirty="0">
                <a:solidFill>
                  <a:schemeClr val="tx1"/>
                </a:solidFill>
                <a:latin typeface="+mj-lt"/>
              </a:rPr>
              <a:t>in </a:t>
            </a:r>
            <a:r>
              <a:rPr sz="3999" spc="-35" dirty="0">
                <a:solidFill>
                  <a:schemeClr val="tx1"/>
                </a:solidFill>
                <a:latin typeface="+mj-lt"/>
              </a:rPr>
              <a:t>Startup:</a:t>
            </a:r>
            <a:r>
              <a:rPr sz="3999" spc="-40" dirty="0">
                <a:solidFill>
                  <a:schemeClr val="tx1"/>
                </a:solidFill>
                <a:latin typeface="+mj-lt"/>
              </a:rPr>
              <a:t> </a:t>
            </a:r>
            <a:r>
              <a:rPr sz="3999" spc="-120" dirty="0">
                <a:solidFill>
                  <a:schemeClr val="tx1"/>
                </a:solidFill>
                <a:latin typeface="+mj-lt"/>
              </a:rPr>
              <a:t>Run</a:t>
            </a:r>
            <a:endParaRPr sz="3999" dirty="0">
              <a:solidFill>
                <a:schemeClr val="tx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bject 4"/>
          <p:cNvSpPr txBox="1"/>
          <p:nvPr/>
        </p:nvSpPr>
        <p:spPr>
          <a:xfrm>
            <a:off x="739048" y="1214950"/>
            <a:ext cx="10739498" cy="3988268"/>
          </a:xfrm>
          <a:prstGeom prst="rect">
            <a:avLst/>
          </a:prstGeom>
        </p:spPr>
        <p:txBody>
          <a:bodyPr vert="horz" wrap="square" lIns="0" tIns="12697" rIns="0" bIns="0" rtlCol="0">
            <a:spAutoFit/>
          </a:bodyPr>
          <a:lstStyle/>
          <a:p>
            <a:pPr marL="12696">
              <a:spcBef>
                <a:spcPts val="100"/>
              </a:spcBef>
              <a:tabLst>
                <a:tab pos="1187729" algn="l"/>
                <a:tab pos="2029486" algn="l"/>
                <a:tab pos="7079396" algn="l"/>
              </a:tabLst>
            </a:pPr>
            <a:r>
              <a:rPr sz="2000" spc="275" dirty="0">
                <a:latin typeface="Consolas" panose="020B0609020204030204" pitchFamily="49" charset="0"/>
                <a:cs typeface="Arial"/>
              </a:rPr>
              <a:t>public	</a:t>
            </a:r>
            <a:r>
              <a:rPr sz="2000" spc="220" dirty="0">
                <a:latin typeface="Consolas" panose="020B0609020204030204" pitchFamily="49" charset="0"/>
                <a:cs typeface="Arial"/>
              </a:rPr>
              <a:t>void	</a:t>
            </a:r>
            <a:r>
              <a:rPr sz="2000" spc="250" dirty="0">
                <a:latin typeface="Consolas" panose="020B0609020204030204" pitchFamily="49" charset="0"/>
                <a:cs typeface="Arial"/>
              </a:rPr>
              <a:t>Configure(IApplicationBuilder	</a:t>
            </a:r>
            <a:r>
              <a:rPr sz="2000" spc="120" dirty="0">
                <a:latin typeface="Consolas" panose="020B0609020204030204" pitchFamily="49" charset="0"/>
                <a:cs typeface="Arial"/>
              </a:rPr>
              <a:t>app)</a:t>
            </a:r>
            <a:endParaRPr sz="2000" dirty="0">
              <a:latin typeface="Consolas" panose="020B0609020204030204" pitchFamily="49" charset="0"/>
              <a:cs typeface="Arial"/>
            </a:endParaRPr>
          </a:p>
          <a:p>
            <a:pPr marL="12696"/>
            <a:r>
              <a:rPr sz="2000" spc="515" dirty="0">
                <a:latin typeface="Consolas" panose="020B0609020204030204" pitchFamily="49" charset="0"/>
                <a:cs typeface="Arial"/>
              </a:rPr>
              <a:t>{</a:t>
            </a:r>
            <a:endParaRPr sz="2000" dirty="0">
              <a:latin typeface="Consolas" panose="020B0609020204030204" pitchFamily="49" charset="0"/>
              <a:cs typeface="Arial"/>
            </a:endParaRPr>
          </a:p>
          <a:p>
            <a:pPr marL="469759" marR="5078">
              <a:lnSpc>
                <a:spcPts val="3099"/>
              </a:lnSpc>
              <a:spcBef>
                <a:spcPts val="125"/>
              </a:spcBef>
              <a:tabLst>
                <a:tab pos="973798" algn="l"/>
                <a:tab pos="2318959" algn="l"/>
                <a:tab pos="2823633" algn="l"/>
                <a:tab pos="2991857" algn="l"/>
                <a:tab pos="4336384" algn="l"/>
                <a:tab pos="4505878" algn="l"/>
                <a:tab pos="5178141" algn="l"/>
                <a:tab pos="5515225" algn="l"/>
                <a:tab pos="6355078" algn="l"/>
                <a:tab pos="7027975" algn="l"/>
                <a:tab pos="8037322" algn="l"/>
                <a:tab pos="9045401" algn="l"/>
              </a:tabLst>
            </a:pPr>
            <a:r>
              <a:rPr sz="2000" spc="650" dirty="0">
                <a:solidFill>
                  <a:srgbClr val="00B050"/>
                </a:solidFill>
                <a:latin typeface="Consolas" panose="020B0609020204030204" pitchFamily="49" charset="0"/>
                <a:cs typeface="Arial"/>
              </a:rPr>
              <a:t>//	</a:t>
            </a:r>
            <a:r>
              <a:rPr sz="2000" spc="-20" dirty="0">
                <a:solidFill>
                  <a:srgbClr val="00B050"/>
                </a:solidFill>
                <a:latin typeface="Consolas" panose="020B0609020204030204" pitchFamily="49" charset="0"/>
                <a:cs typeface="Arial"/>
              </a:rPr>
              <a:t>ap</a:t>
            </a:r>
            <a:r>
              <a:rPr sz="2000" spc="-10" dirty="0">
                <a:solidFill>
                  <a:srgbClr val="00B050"/>
                </a:solidFill>
                <a:latin typeface="Consolas" panose="020B0609020204030204" pitchFamily="49" charset="0"/>
                <a:cs typeface="Arial"/>
              </a:rPr>
              <a:t>p</a:t>
            </a:r>
            <a:r>
              <a:rPr sz="2000" spc="65" dirty="0">
                <a:solidFill>
                  <a:srgbClr val="00B050"/>
                </a:solidFill>
                <a:latin typeface="Consolas" panose="020B0609020204030204" pitchFamily="49" charset="0"/>
                <a:cs typeface="Arial"/>
              </a:rPr>
              <a:t>.</a:t>
            </a:r>
            <a:r>
              <a:rPr sz="2000" spc="155" dirty="0">
                <a:solidFill>
                  <a:srgbClr val="00B050"/>
                </a:solidFill>
                <a:latin typeface="Consolas" panose="020B0609020204030204" pitchFamily="49" charset="0"/>
                <a:cs typeface="Arial"/>
              </a:rPr>
              <a:t>Us</a:t>
            </a:r>
            <a:r>
              <a:rPr sz="2000" spc="-20" dirty="0">
                <a:solidFill>
                  <a:srgbClr val="00B050"/>
                </a:solidFill>
                <a:latin typeface="Consolas" panose="020B0609020204030204" pitchFamily="49" charset="0"/>
                <a:cs typeface="Arial"/>
              </a:rPr>
              <a:t>e</a:t>
            </a:r>
            <a:r>
              <a:rPr sz="2000" dirty="0">
                <a:solidFill>
                  <a:srgbClr val="00B050"/>
                </a:solidFill>
                <a:latin typeface="Consolas" panose="020B0609020204030204" pitchFamily="49" charset="0"/>
                <a:cs typeface="Arial"/>
              </a:rPr>
              <a:t>	</a:t>
            </a:r>
            <a:r>
              <a:rPr sz="2000" spc="125" dirty="0">
                <a:solidFill>
                  <a:srgbClr val="00B050"/>
                </a:solidFill>
                <a:latin typeface="Consolas" panose="020B0609020204030204" pitchFamily="49" charset="0"/>
                <a:cs typeface="Arial"/>
              </a:rPr>
              <a:t>c</a:t>
            </a:r>
            <a:r>
              <a:rPr sz="2000" spc="-20" dirty="0">
                <a:solidFill>
                  <a:srgbClr val="00B050"/>
                </a:solidFill>
                <a:latin typeface="Consolas" panose="020B0609020204030204" pitchFamily="49" charset="0"/>
                <a:cs typeface="Arial"/>
              </a:rPr>
              <a:t>an</a:t>
            </a:r>
            <a:r>
              <a:rPr sz="2000" dirty="0">
                <a:solidFill>
                  <a:srgbClr val="00B050"/>
                </a:solidFill>
                <a:latin typeface="Consolas" panose="020B0609020204030204" pitchFamily="49" charset="0"/>
                <a:cs typeface="Arial"/>
              </a:rPr>
              <a:t>		</a:t>
            </a:r>
            <a:r>
              <a:rPr sz="2000" spc="50" dirty="0">
                <a:solidFill>
                  <a:srgbClr val="00B050"/>
                </a:solidFill>
                <a:latin typeface="Consolas" panose="020B0609020204030204" pitchFamily="49" charset="0"/>
                <a:cs typeface="Arial"/>
              </a:rPr>
              <a:t>e</a:t>
            </a:r>
            <a:r>
              <a:rPr sz="2000" spc="55" dirty="0">
                <a:solidFill>
                  <a:srgbClr val="00B050"/>
                </a:solidFill>
                <a:latin typeface="Consolas" panose="020B0609020204030204" pitchFamily="49" charset="0"/>
                <a:cs typeface="Arial"/>
              </a:rPr>
              <a:t>x</a:t>
            </a:r>
            <a:r>
              <a:rPr sz="2000" spc="-10" dirty="0">
                <a:solidFill>
                  <a:srgbClr val="00B050"/>
                </a:solidFill>
                <a:latin typeface="Consolas" panose="020B0609020204030204" pitchFamily="49" charset="0"/>
                <a:cs typeface="Arial"/>
              </a:rPr>
              <a:t>e</a:t>
            </a:r>
            <a:r>
              <a:rPr sz="2000" spc="295" dirty="0">
                <a:solidFill>
                  <a:srgbClr val="00B050"/>
                </a:solidFill>
                <a:latin typeface="Consolas" panose="020B0609020204030204" pitchFamily="49" charset="0"/>
                <a:cs typeface="Arial"/>
              </a:rPr>
              <a:t>cu</a:t>
            </a:r>
            <a:r>
              <a:rPr sz="2000" spc="165" dirty="0">
                <a:solidFill>
                  <a:srgbClr val="00B050"/>
                </a:solidFill>
                <a:latin typeface="Consolas" panose="020B0609020204030204" pitchFamily="49" charset="0"/>
                <a:cs typeface="Arial"/>
              </a:rPr>
              <a:t>t</a:t>
            </a:r>
            <a:r>
              <a:rPr sz="2000" spc="-20" dirty="0">
                <a:solidFill>
                  <a:srgbClr val="00B050"/>
                </a:solidFill>
                <a:latin typeface="Consolas" panose="020B0609020204030204" pitchFamily="49" charset="0"/>
                <a:cs typeface="Arial"/>
              </a:rPr>
              <a:t>e</a:t>
            </a:r>
            <a:r>
              <a:rPr sz="2000" dirty="0">
                <a:solidFill>
                  <a:srgbClr val="00B050"/>
                </a:solidFill>
                <a:latin typeface="Consolas" panose="020B0609020204030204" pitchFamily="49" charset="0"/>
                <a:cs typeface="Arial"/>
              </a:rPr>
              <a:t>	</a:t>
            </a:r>
            <a:r>
              <a:rPr sz="2000" spc="125" dirty="0">
                <a:solidFill>
                  <a:srgbClr val="00B050"/>
                </a:solidFill>
                <a:latin typeface="Consolas" panose="020B0609020204030204" pitchFamily="49" charset="0"/>
                <a:cs typeface="Arial"/>
              </a:rPr>
              <a:t>c</a:t>
            </a:r>
            <a:r>
              <a:rPr sz="2000" spc="-20" dirty="0">
                <a:solidFill>
                  <a:srgbClr val="00B050"/>
                </a:solidFill>
                <a:latin typeface="Consolas" panose="020B0609020204030204" pitchFamily="49" charset="0"/>
                <a:cs typeface="Arial"/>
              </a:rPr>
              <a:t>o</a:t>
            </a:r>
            <a:r>
              <a:rPr sz="2000" spc="-10" dirty="0">
                <a:solidFill>
                  <a:srgbClr val="00B050"/>
                </a:solidFill>
                <a:latin typeface="Consolas" panose="020B0609020204030204" pitchFamily="49" charset="0"/>
                <a:cs typeface="Arial"/>
              </a:rPr>
              <a:t>d</a:t>
            </a:r>
            <a:r>
              <a:rPr sz="2000" spc="-20" dirty="0">
                <a:solidFill>
                  <a:srgbClr val="00B050"/>
                </a:solidFill>
                <a:latin typeface="Consolas" panose="020B0609020204030204" pitchFamily="49" charset="0"/>
                <a:cs typeface="Arial"/>
              </a:rPr>
              <a:t>e</a:t>
            </a:r>
            <a:r>
              <a:rPr sz="2000" dirty="0">
                <a:solidFill>
                  <a:srgbClr val="00B050"/>
                </a:solidFill>
                <a:latin typeface="Consolas" panose="020B0609020204030204" pitchFamily="49" charset="0"/>
                <a:cs typeface="Arial"/>
              </a:rPr>
              <a:t>	</a:t>
            </a:r>
            <a:r>
              <a:rPr sz="2000" spc="-20" dirty="0">
                <a:solidFill>
                  <a:srgbClr val="00B050"/>
                </a:solidFill>
                <a:latin typeface="Consolas" panose="020B0609020204030204" pitchFamily="49" charset="0"/>
                <a:cs typeface="Arial"/>
              </a:rPr>
              <a:t>b</a:t>
            </a:r>
            <a:r>
              <a:rPr sz="2000" spc="-10" dirty="0">
                <a:solidFill>
                  <a:srgbClr val="00B050"/>
                </a:solidFill>
                <a:latin typeface="Consolas" panose="020B0609020204030204" pitchFamily="49" charset="0"/>
                <a:cs typeface="Arial"/>
              </a:rPr>
              <a:t>e</a:t>
            </a:r>
            <a:r>
              <a:rPr sz="2000" spc="409" dirty="0">
                <a:solidFill>
                  <a:srgbClr val="00B050"/>
                </a:solidFill>
                <a:latin typeface="Consolas" panose="020B0609020204030204" pitchFamily="49" charset="0"/>
                <a:cs typeface="Arial"/>
              </a:rPr>
              <a:t>fo</a:t>
            </a:r>
            <a:r>
              <a:rPr sz="2000" spc="340" dirty="0">
                <a:solidFill>
                  <a:srgbClr val="00B050"/>
                </a:solidFill>
                <a:latin typeface="Consolas" panose="020B0609020204030204" pitchFamily="49" charset="0"/>
                <a:cs typeface="Arial"/>
              </a:rPr>
              <a:t>r</a:t>
            </a:r>
            <a:r>
              <a:rPr sz="2000" spc="-20" dirty="0">
                <a:solidFill>
                  <a:srgbClr val="00B050"/>
                </a:solidFill>
                <a:latin typeface="Consolas" panose="020B0609020204030204" pitchFamily="49" charset="0"/>
                <a:cs typeface="Arial"/>
              </a:rPr>
              <a:t>e</a:t>
            </a:r>
            <a:r>
              <a:rPr sz="2000" dirty="0">
                <a:solidFill>
                  <a:srgbClr val="00B050"/>
                </a:solidFill>
                <a:latin typeface="Consolas" panose="020B0609020204030204" pitchFamily="49" charset="0"/>
                <a:cs typeface="Arial"/>
              </a:rPr>
              <a:t>	</a:t>
            </a:r>
            <a:r>
              <a:rPr sz="2000" spc="-10" dirty="0">
                <a:solidFill>
                  <a:srgbClr val="00B050"/>
                </a:solidFill>
                <a:latin typeface="Consolas" panose="020B0609020204030204" pitchFamily="49" charset="0"/>
                <a:cs typeface="Arial"/>
              </a:rPr>
              <a:t>a</a:t>
            </a:r>
            <a:r>
              <a:rPr sz="2000" spc="-20" dirty="0">
                <a:solidFill>
                  <a:srgbClr val="00B050"/>
                </a:solidFill>
                <a:latin typeface="Consolas" panose="020B0609020204030204" pitchFamily="49" charset="0"/>
                <a:cs typeface="Arial"/>
              </a:rPr>
              <a:t>nd</a:t>
            </a:r>
            <a:r>
              <a:rPr sz="2000" dirty="0">
                <a:solidFill>
                  <a:srgbClr val="00B050"/>
                </a:solidFill>
                <a:latin typeface="Consolas" panose="020B0609020204030204" pitchFamily="49" charset="0"/>
                <a:cs typeface="Arial"/>
              </a:rPr>
              <a:t>	</a:t>
            </a:r>
            <a:r>
              <a:rPr sz="2000" spc="480" dirty="0">
                <a:solidFill>
                  <a:srgbClr val="00B050"/>
                </a:solidFill>
                <a:latin typeface="Consolas" panose="020B0609020204030204" pitchFamily="49" charset="0"/>
                <a:cs typeface="Arial"/>
              </a:rPr>
              <a:t>af</a:t>
            </a:r>
            <a:r>
              <a:rPr sz="2000" spc="330" dirty="0">
                <a:solidFill>
                  <a:srgbClr val="00B050"/>
                </a:solidFill>
                <a:latin typeface="Consolas" panose="020B0609020204030204" pitchFamily="49" charset="0"/>
                <a:cs typeface="Arial"/>
              </a:rPr>
              <a:t>t</a:t>
            </a:r>
            <a:r>
              <a:rPr sz="2000" spc="250" dirty="0">
                <a:solidFill>
                  <a:srgbClr val="00B050"/>
                </a:solidFill>
                <a:latin typeface="Consolas" panose="020B0609020204030204" pitchFamily="49" charset="0"/>
                <a:cs typeface="Arial"/>
              </a:rPr>
              <a:t>er</a:t>
            </a:r>
            <a:r>
              <a:rPr sz="2000" dirty="0">
                <a:solidFill>
                  <a:srgbClr val="00B050"/>
                </a:solidFill>
                <a:latin typeface="Consolas" panose="020B0609020204030204" pitchFamily="49" charset="0"/>
                <a:cs typeface="Arial"/>
              </a:rPr>
              <a:t>	</a:t>
            </a:r>
            <a:r>
              <a:rPr sz="2000" spc="185" dirty="0">
                <a:solidFill>
                  <a:srgbClr val="00B050"/>
                </a:solidFill>
                <a:latin typeface="Consolas" panose="020B0609020204030204" pitchFamily="49" charset="0"/>
                <a:cs typeface="Arial"/>
              </a:rPr>
              <a:t>ot</a:t>
            </a:r>
            <a:r>
              <a:rPr sz="2000" spc="254" dirty="0">
                <a:solidFill>
                  <a:srgbClr val="00B050"/>
                </a:solidFill>
                <a:latin typeface="Consolas" panose="020B0609020204030204" pitchFamily="49" charset="0"/>
                <a:cs typeface="Arial"/>
              </a:rPr>
              <a:t>h</a:t>
            </a:r>
            <a:r>
              <a:rPr sz="2000" spc="250" dirty="0">
                <a:solidFill>
                  <a:srgbClr val="00B050"/>
                </a:solidFill>
                <a:latin typeface="Consolas" panose="020B0609020204030204" pitchFamily="49" charset="0"/>
                <a:cs typeface="Arial"/>
              </a:rPr>
              <a:t>er</a:t>
            </a:r>
            <a:r>
              <a:rPr sz="2000" dirty="0">
                <a:solidFill>
                  <a:srgbClr val="00B050"/>
                </a:solidFill>
                <a:latin typeface="Consolas" panose="020B0609020204030204" pitchFamily="49" charset="0"/>
                <a:cs typeface="Arial"/>
              </a:rPr>
              <a:t>	</a:t>
            </a:r>
            <a:r>
              <a:rPr sz="2000" spc="80" dirty="0">
                <a:solidFill>
                  <a:srgbClr val="00B050"/>
                </a:solidFill>
                <a:latin typeface="Consolas" panose="020B0609020204030204" pitchFamily="49" charset="0"/>
                <a:cs typeface="Arial"/>
              </a:rPr>
              <a:t>m</a:t>
            </a:r>
            <a:r>
              <a:rPr sz="2000" spc="30" dirty="0">
                <a:solidFill>
                  <a:srgbClr val="00B050"/>
                </a:solidFill>
                <a:latin typeface="Consolas" panose="020B0609020204030204" pitchFamily="49" charset="0"/>
                <a:cs typeface="Arial"/>
              </a:rPr>
              <a:t>i</a:t>
            </a:r>
            <a:r>
              <a:rPr sz="2000" spc="-10" dirty="0">
                <a:solidFill>
                  <a:srgbClr val="00B050"/>
                </a:solidFill>
                <a:latin typeface="Consolas" panose="020B0609020204030204" pitchFamily="49" charset="0"/>
                <a:cs typeface="Arial"/>
              </a:rPr>
              <a:t>d</a:t>
            </a:r>
            <a:r>
              <a:rPr sz="2000" spc="220" dirty="0">
                <a:solidFill>
                  <a:srgbClr val="00B050"/>
                </a:solidFill>
                <a:latin typeface="Consolas" panose="020B0609020204030204" pitchFamily="49" charset="0"/>
                <a:cs typeface="Arial"/>
              </a:rPr>
              <a:t>dl</a:t>
            </a:r>
            <a:r>
              <a:rPr sz="2000" spc="325" dirty="0">
                <a:solidFill>
                  <a:srgbClr val="00B050"/>
                </a:solidFill>
                <a:latin typeface="Consolas" panose="020B0609020204030204" pitchFamily="49" charset="0"/>
                <a:cs typeface="Arial"/>
              </a:rPr>
              <a:t>e</a:t>
            </a:r>
            <a:r>
              <a:rPr sz="2000" spc="35" dirty="0">
                <a:solidFill>
                  <a:srgbClr val="00B050"/>
                </a:solidFill>
                <a:latin typeface="Consolas" panose="020B0609020204030204" pitchFamily="49" charset="0"/>
                <a:cs typeface="Arial"/>
              </a:rPr>
              <a:t>wa</a:t>
            </a:r>
            <a:r>
              <a:rPr sz="2000" spc="25" dirty="0">
                <a:solidFill>
                  <a:srgbClr val="00B050"/>
                </a:solidFill>
                <a:latin typeface="Consolas" panose="020B0609020204030204" pitchFamily="49" charset="0"/>
                <a:cs typeface="Arial"/>
              </a:rPr>
              <a:t>r</a:t>
            </a:r>
            <a:r>
              <a:rPr sz="2000" spc="-15" dirty="0">
                <a:solidFill>
                  <a:srgbClr val="00B050"/>
                </a:solidFill>
                <a:latin typeface="Consolas" panose="020B0609020204030204" pitchFamily="49" charset="0"/>
                <a:cs typeface="Arial"/>
              </a:rPr>
              <a:t>e  </a:t>
            </a:r>
            <a:r>
              <a:rPr sz="2000" spc="80" dirty="0">
                <a:latin typeface="Consolas" panose="020B0609020204030204" pitchFamily="49" charset="0"/>
                <a:cs typeface="Arial"/>
              </a:rPr>
              <a:t>app.</a:t>
            </a:r>
            <a:r>
              <a:rPr sz="2000" b="1" spc="80" dirty="0">
                <a:latin typeface="Consolas" panose="020B0609020204030204" pitchFamily="49" charset="0"/>
                <a:cs typeface="Arial"/>
              </a:rPr>
              <a:t>Use</a:t>
            </a:r>
            <a:r>
              <a:rPr sz="2000" spc="80" dirty="0">
                <a:latin typeface="Consolas" panose="020B0609020204030204" pitchFamily="49" charset="0"/>
                <a:cs typeface="Arial"/>
              </a:rPr>
              <a:t>(async	</a:t>
            </a:r>
            <a:r>
              <a:rPr sz="2000" spc="300" dirty="0">
                <a:latin typeface="Consolas" panose="020B0609020204030204" pitchFamily="49" charset="0"/>
                <a:cs typeface="Arial"/>
              </a:rPr>
              <a:t>(context,		</a:t>
            </a:r>
            <a:r>
              <a:rPr sz="2000" spc="254" dirty="0">
                <a:latin typeface="Consolas" panose="020B0609020204030204" pitchFamily="49" charset="0"/>
                <a:cs typeface="Arial"/>
              </a:rPr>
              <a:t>next)	</a:t>
            </a:r>
            <a:r>
              <a:rPr sz="2000" spc="-85" dirty="0">
                <a:latin typeface="Consolas" panose="020B0609020204030204" pitchFamily="49" charset="0"/>
                <a:cs typeface="Arial"/>
              </a:rPr>
              <a:t>=&gt;</a:t>
            </a:r>
            <a:endParaRPr sz="2000" dirty="0">
              <a:latin typeface="Consolas" panose="020B0609020204030204" pitchFamily="49" charset="0"/>
              <a:cs typeface="Arial"/>
            </a:endParaRPr>
          </a:p>
          <a:p>
            <a:pPr marL="469759">
              <a:spcBef>
                <a:spcPts val="70"/>
              </a:spcBef>
            </a:pPr>
            <a:r>
              <a:rPr sz="2000" spc="515" dirty="0">
                <a:latin typeface="Consolas" panose="020B0609020204030204" pitchFamily="49" charset="0"/>
                <a:cs typeface="Arial"/>
              </a:rPr>
              <a:t>{</a:t>
            </a:r>
            <a:endParaRPr sz="2000" dirty="0">
              <a:latin typeface="Consolas" panose="020B0609020204030204" pitchFamily="49" charset="0"/>
              <a:cs typeface="Arial"/>
            </a:endParaRPr>
          </a:p>
          <a:p>
            <a:pPr marL="926822">
              <a:spcBef>
                <a:spcPts val="204"/>
              </a:spcBef>
              <a:tabLst>
                <a:tab pos="1430861" algn="l"/>
                <a:tab pos="1934899" algn="l"/>
                <a:tab pos="2775387" algn="l"/>
              </a:tabLst>
            </a:pPr>
            <a:r>
              <a:rPr sz="2000" spc="650" dirty="0">
                <a:solidFill>
                  <a:srgbClr val="00B050"/>
                </a:solidFill>
                <a:latin typeface="Consolas" panose="020B0609020204030204" pitchFamily="49" charset="0"/>
                <a:cs typeface="Arial"/>
              </a:rPr>
              <a:t>//	</a:t>
            </a:r>
            <a:r>
              <a:rPr sz="2000" spc="-20" dirty="0">
                <a:solidFill>
                  <a:srgbClr val="00B050"/>
                </a:solidFill>
                <a:latin typeface="Consolas" panose="020B0609020204030204" pitchFamily="49" charset="0"/>
                <a:cs typeface="Arial"/>
              </a:rPr>
              <a:t>do	</a:t>
            </a:r>
            <a:r>
              <a:rPr sz="2000" spc="-145" dirty="0">
                <a:solidFill>
                  <a:srgbClr val="00B050"/>
                </a:solidFill>
                <a:latin typeface="Consolas" panose="020B0609020204030204" pitchFamily="49" charset="0"/>
                <a:cs typeface="Arial"/>
              </a:rPr>
              <a:t>some	</a:t>
            </a:r>
            <a:r>
              <a:rPr sz="2000" spc="55" dirty="0">
                <a:solidFill>
                  <a:srgbClr val="00B050"/>
                </a:solidFill>
                <a:latin typeface="Consolas" panose="020B0609020204030204" pitchFamily="49" charset="0"/>
                <a:cs typeface="Arial"/>
              </a:rPr>
              <a:t>work</a:t>
            </a:r>
            <a:endParaRPr sz="2000" dirty="0">
              <a:solidFill>
                <a:srgbClr val="00B050"/>
              </a:solidFill>
              <a:latin typeface="Consolas" panose="020B0609020204030204" pitchFamily="49" charset="0"/>
              <a:cs typeface="Arial"/>
            </a:endParaRPr>
          </a:p>
          <a:p>
            <a:pPr marL="804938">
              <a:spcBef>
                <a:spcPts val="5"/>
              </a:spcBef>
              <a:tabLst>
                <a:tab pos="1308342" algn="l"/>
                <a:tab pos="2150100" algn="l"/>
                <a:tab pos="2821728" algn="l"/>
                <a:tab pos="3663486" algn="l"/>
              </a:tabLst>
            </a:pPr>
            <a:r>
              <a:rPr sz="2000" spc="655" dirty="0">
                <a:solidFill>
                  <a:srgbClr val="00B050"/>
                </a:solidFill>
                <a:latin typeface="Consolas" panose="020B0609020204030204" pitchFamily="49" charset="0"/>
                <a:cs typeface="Arial"/>
              </a:rPr>
              <a:t>//	</a:t>
            </a:r>
            <a:r>
              <a:rPr sz="2000" spc="420" dirty="0">
                <a:solidFill>
                  <a:srgbClr val="00B050"/>
                </a:solidFill>
                <a:latin typeface="Consolas" panose="020B0609020204030204" pitchFamily="49" charset="0"/>
                <a:cs typeface="Arial"/>
              </a:rPr>
              <a:t>call	</a:t>
            </a:r>
            <a:r>
              <a:rPr sz="2000" spc="210" dirty="0">
                <a:solidFill>
                  <a:srgbClr val="00B050"/>
                </a:solidFill>
                <a:latin typeface="Consolas" panose="020B0609020204030204" pitchFamily="49" charset="0"/>
                <a:cs typeface="Arial"/>
              </a:rPr>
              <a:t>the	</a:t>
            </a:r>
            <a:r>
              <a:rPr sz="2000" spc="190" dirty="0">
                <a:solidFill>
                  <a:srgbClr val="00B050"/>
                </a:solidFill>
                <a:latin typeface="Consolas" panose="020B0609020204030204" pitchFamily="49" charset="0"/>
                <a:cs typeface="Arial"/>
              </a:rPr>
              <a:t>next	</a:t>
            </a:r>
            <a:r>
              <a:rPr sz="2000" spc="95" dirty="0">
                <a:solidFill>
                  <a:srgbClr val="00B050"/>
                </a:solidFill>
                <a:latin typeface="Consolas" panose="020B0609020204030204" pitchFamily="49" charset="0"/>
                <a:cs typeface="Arial"/>
              </a:rPr>
              <a:t>middleware</a:t>
            </a:r>
            <a:endParaRPr sz="2000" dirty="0">
              <a:solidFill>
                <a:srgbClr val="00B050"/>
              </a:solidFill>
              <a:latin typeface="Consolas" panose="020B0609020204030204" pitchFamily="49" charset="0"/>
              <a:cs typeface="Arial"/>
            </a:endParaRPr>
          </a:p>
          <a:p>
            <a:pPr marL="926822">
              <a:spcBef>
                <a:spcPts val="200"/>
              </a:spcBef>
              <a:tabLst>
                <a:tab pos="1935533" algn="l"/>
              </a:tabLst>
            </a:pPr>
            <a:r>
              <a:rPr sz="2000" b="1" spc="120" dirty="0">
                <a:latin typeface="Consolas" panose="020B0609020204030204" pitchFamily="49" charset="0"/>
                <a:cs typeface="Arial"/>
              </a:rPr>
              <a:t>await	</a:t>
            </a:r>
            <a:r>
              <a:rPr sz="2000" b="1" spc="210" dirty="0">
                <a:latin typeface="Consolas" panose="020B0609020204030204" pitchFamily="49" charset="0"/>
                <a:cs typeface="Arial"/>
              </a:rPr>
              <a:t>next.Invoke();</a:t>
            </a:r>
            <a:endParaRPr sz="2000" dirty="0">
              <a:latin typeface="Consolas" panose="020B0609020204030204" pitchFamily="49" charset="0"/>
              <a:cs typeface="Arial"/>
            </a:endParaRPr>
          </a:p>
          <a:p>
            <a:pPr>
              <a:spcBef>
                <a:spcPts val="40"/>
              </a:spcBef>
            </a:pPr>
            <a:endParaRPr sz="2000" dirty="0">
              <a:latin typeface="Consolas" panose="020B0609020204030204" pitchFamily="49" charset="0"/>
              <a:cs typeface="Times New Roman"/>
            </a:endParaRPr>
          </a:p>
          <a:p>
            <a:pPr marL="804938">
              <a:tabLst>
                <a:tab pos="1308342" algn="l"/>
                <a:tab pos="1813651" algn="l"/>
                <a:tab pos="2654139" algn="l"/>
                <a:tab pos="4503973" algn="l"/>
              </a:tabLst>
            </a:pPr>
            <a:r>
              <a:rPr sz="2000" spc="655" dirty="0">
                <a:solidFill>
                  <a:srgbClr val="00B050"/>
                </a:solidFill>
                <a:latin typeface="Consolas" panose="020B0609020204030204" pitchFamily="49" charset="0"/>
                <a:cs typeface="Arial"/>
              </a:rPr>
              <a:t>//	</a:t>
            </a:r>
            <a:r>
              <a:rPr sz="2000" spc="-15" dirty="0">
                <a:solidFill>
                  <a:srgbClr val="00B050"/>
                </a:solidFill>
                <a:latin typeface="Consolas" panose="020B0609020204030204" pitchFamily="49" charset="0"/>
                <a:cs typeface="Arial"/>
              </a:rPr>
              <a:t>do	</a:t>
            </a:r>
            <a:r>
              <a:rPr sz="2000" spc="-150" dirty="0">
                <a:solidFill>
                  <a:srgbClr val="00B050"/>
                </a:solidFill>
                <a:latin typeface="Consolas" panose="020B0609020204030204" pitchFamily="49" charset="0"/>
                <a:cs typeface="Arial"/>
              </a:rPr>
              <a:t>some	</a:t>
            </a:r>
            <a:r>
              <a:rPr sz="2000" spc="295" dirty="0">
                <a:solidFill>
                  <a:srgbClr val="00B050"/>
                </a:solidFill>
                <a:latin typeface="Consolas" panose="020B0609020204030204" pitchFamily="49" charset="0"/>
                <a:cs typeface="Arial"/>
              </a:rPr>
              <a:t>additional	</a:t>
            </a:r>
            <a:r>
              <a:rPr sz="2000" spc="55" dirty="0">
                <a:solidFill>
                  <a:srgbClr val="00B050"/>
                </a:solidFill>
                <a:latin typeface="Consolas" panose="020B0609020204030204" pitchFamily="49" charset="0"/>
                <a:cs typeface="Arial"/>
              </a:rPr>
              <a:t>work</a:t>
            </a:r>
            <a:endParaRPr sz="2000" dirty="0">
              <a:solidFill>
                <a:srgbClr val="00B050"/>
              </a:solidFill>
              <a:latin typeface="Consolas" panose="020B0609020204030204" pitchFamily="49" charset="0"/>
              <a:cs typeface="Arial"/>
            </a:endParaRPr>
          </a:p>
          <a:p>
            <a:pPr marL="469759">
              <a:spcBef>
                <a:spcPts val="204"/>
              </a:spcBef>
            </a:pPr>
            <a:r>
              <a:rPr sz="2000" spc="560" dirty="0">
                <a:latin typeface="Consolas" panose="020B0609020204030204" pitchFamily="49" charset="0"/>
                <a:cs typeface="Arial"/>
              </a:rPr>
              <a:t>});</a:t>
            </a:r>
            <a:endParaRPr sz="2000" dirty="0">
              <a:latin typeface="Consolas" panose="020B0609020204030204" pitchFamily="49" charset="0"/>
              <a:cs typeface="Arial"/>
            </a:endParaRPr>
          </a:p>
          <a:p>
            <a:pPr marL="12696"/>
            <a:r>
              <a:rPr sz="2000" spc="515" dirty="0">
                <a:latin typeface="Consolas" panose="020B0609020204030204" pitchFamily="49" charset="0"/>
                <a:cs typeface="Arial"/>
              </a:rPr>
              <a:t>}</a:t>
            </a:r>
            <a:endParaRPr sz="2000" dirty="0">
              <a:latin typeface="Consolas" panose="020B0609020204030204" pitchFamily="49" charset="0"/>
              <a:cs typeface="Arial"/>
            </a:endParaRPr>
          </a:p>
        </p:txBody>
      </p:sp>
      <p:sp>
        <p:nvSpPr>
          <p:cNvPr id="5" name="object 5"/>
          <p:cNvSpPr txBox="1">
            <a:spLocks noGrp="1"/>
          </p:cNvSpPr>
          <p:nvPr>
            <p:ph type="title"/>
          </p:nvPr>
        </p:nvSpPr>
        <p:spPr>
          <a:xfrm>
            <a:off x="739048" y="372398"/>
            <a:ext cx="8678189" cy="634835"/>
          </a:xfrm>
          <a:prstGeom prst="rect">
            <a:avLst/>
          </a:prstGeom>
        </p:spPr>
        <p:txBody>
          <a:bodyPr vert="horz" wrap="square" lIns="0" tIns="12062" rIns="0" bIns="0" rtlCol="0" anchor="t">
            <a:spAutoFit/>
          </a:bodyPr>
          <a:lstStyle/>
          <a:p>
            <a:pPr marL="12696">
              <a:lnSpc>
                <a:spcPct val="100000"/>
              </a:lnSpc>
              <a:spcBef>
                <a:spcPts val="95"/>
              </a:spcBef>
            </a:pPr>
            <a:r>
              <a:rPr sz="3999" spc="-40" dirty="0">
                <a:solidFill>
                  <a:schemeClr val="tx1"/>
                </a:solidFill>
                <a:latin typeface="+mj-lt"/>
              </a:rPr>
              <a:t>Creating </a:t>
            </a:r>
            <a:r>
              <a:rPr sz="3999" spc="45" dirty="0">
                <a:solidFill>
                  <a:schemeClr val="tx1"/>
                </a:solidFill>
                <a:latin typeface="+mj-lt"/>
              </a:rPr>
              <a:t>Middleware </a:t>
            </a:r>
            <a:r>
              <a:rPr sz="3999" spc="-5" dirty="0">
                <a:solidFill>
                  <a:schemeClr val="tx1"/>
                </a:solidFill>
                <a:latin typeface="+mj-lt"/>
              </a:rPr>
              <a:t>in </a:t>
            </a:r>
            <a:r>
              <a:rPr sz="3999" spc="-35" dirty="0">
                <a:solidFill>
                  <a:schemeClr val="tx1"/>
                </a:solidFill>
                <a:latin typeface="+mj-lt"/>
              </a:rPr>
              <a:t>Startup:</a:t>
            </a:r>
            <a:r>
              <a:rPr sz="3999" spc="-40" dirty="0">
                <a:solidFill>
                  <a:schemeClr val="tx1"/>
                </a:solidFill>
                <a:latin typeface="+mj-lt"/>
              </a:rPr>
              <a:t> </a:t>
            </a:r>
            <a:r>
              <a:rPr sz="3999" spc="-185" dirty="0">
                <a:solidFill>
                  <a:schemeClr val="tx1"/>
                </a:solidFill>
                <a:latin typeface="+mj-lt"/>
              </a:rPr>
              <a:t>Use</a:t>
            </a:r>
            <a:endParaRPr sz="3999" dirty="0">
              <a:solidFill>
                <a:schemeClr val="tx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bject 6"/>
          <p:cNvSpPr txBox="1"/>
          <p:nvPr/>
        </p:nvSpPr>
        <p:spPr>
          <a:xfrm>
            <a:off x="739048" y="1216473"/>
            <a:ext cx="11274612" cy="5616535"/>
          </a:xfrm>
          <a:prstGeom prst="rect">
            <a:avLst/>
          </a:prstGeom>
        </p:spPr>
        <p:txBody>
          <a:bodyPr vert="horz" wrap="square" lIns="0" tIns="13332" rIns="0" bIns="0" rtlCol="0">
            <a:spAutoFit/>
          </a:bodyPr>
          <a:lstStyle/>
          <a:p>
            <a:pPr marL="12696">
              <a:spcBef>
                <a:spcPts val="105"/>
              </a:spcBef>
              <a:tabLst>
                <a:tab pos="990938" algn="l"/>
                <a:tab pos="1688593" algn="l"/>
                <a:tab pos="5878336" algn="l"/>
              </a:tabLst>
            </a:pPr>
            <a:r>
              <a:rPr lang="en-US" sz="2000" spc="229" dirty="0">
                <a:latin typeface="Consolas" panose="020B0609020204030204" pitchFamily="49" charset="0"/>
                <a:cs typeface="Arial"/>
              </a:rPr>
              <a:t>public </a:t>
            </a:r>
            <a:r>
              <a:rPr lang="en-US" sz="2000" spc="180" dirty="0">
                <a:latin typeface="Consolas" panose="020B0609020204030204" pitchFamily="49" charset="0"/>
                <a:cs typeface="Arial"/>
              </a:rPr>
              <a:t>void </a:t>
            </a:r>
            <a:r>
              <a:rPr lang="en-US" sz="2000" spc="204" dirty="0">
                <a:latin typeface="Consolas" panose="020B0609020204030204" pitchFamily="49" charset="0"/>
                <a:cs typeface="Arial"/>
              </a:rPr>
              <a:t>Configure(</a:t>
            </a:r>
            <a:r>
              <a:rPr lang="en-US" sz="2000" spc="204" dirty="0" err="1">
                <a:latin typeface="Consolas" panose="020B0609020204030204" pitchFamily="49" charset="0"/>
                <a:cs typeface="Arial"/>
              </a:rPr>
              <a:t>IApplicationBuilder</a:t>
            </a:r>
            <a:r>
              <a:rPr lang="en-US" sz="2000" spc="204" dirty="0">
                <a:latin typeface="Consolas" panose="020B0609020204030204" pitchFamily="49" charset="0"/>
                <a:cs typeface="Arial"/>
              </a:rPr>
              <a:t> </a:t>
            </a:r>
            <a:r>
              <a:rPr lang="en-US" sz="2000" spc="95" dirty="0">
                <a:latin typeface="Consolas" panose="020B0609020204030204" pitchFamily="49" charset="0"/>
                <a:cs typeface="Arial"/>
              </a:rPr>
              <a:t>app)</a:t>
            </a:r>
            <a:endParaRPr lang="en-US" sz="2000" dirty="0">
              <a:latin typeface="Consolas" panose="020B0609020204030204" pitchFamily="49" charset="0"/>
              <a:cs typeface="Arial"/>
            </a:endParaRPr>
          </a:p>
          <a:p>
            <a:pPr marL="12696"/>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marL="469759" marR="2238338">
              <a:lnSpc>
                <a:spcPct val="110800"/>
              </a:lnSpc>
              <a:tabLst>
                <a:tab pos="890002" algn="l"/>
                <a:tab pos="2005362" algn="l"/>
                <a:tab pos="2425607" algn="l"/>
                <a:tab pos="2564630" algn="l"/>
                <a:tab pos="3123898" algn="l"/>
                <a:tab pos="3402579" algn="l"/>
                <a:tab pos="3541602" algn="l"/>
                <a:tab pos="4100869" algn="l"/>
                <a:tab pos="4519844" algn="l"/>
                <a:tab pos="4799795" algn="l"/>
              </a:tabLst>
            </a:pPr>
            <a:r>
              <a:rPr lang="en-US" sz="2000" spc="545" dirty="0">
                <a:solidFill>
                  <a:srgbClr val="00B050"/>
                </a:solidFill>
                <a:latin typeface="Consolas" panose="020B0609020204030204" pitchFamily="49" charset="0"/>
                <a:cs typeface="Arial"/>
              </a:rPr>
              <a:t>//	</a:t>
            </a:r>
            <a:r>
              <a:rPr lang="en-US" sz="2000" spc="-25" dirty="0" err="1">
                <a:solidFill>
                  <a:srgbClr val="00B050"/>
                </a:solidFill>
                <a:latin typeface="Consolas" panose="020B0609020204030204" pitchFamily="49" charset="0"/>
                <a:cs typeface="Arial"/>
              </a:rPr>
              <a:t>a</a:t>
            </a:r>
            <a:r>
              <a:rPr lang="en-US" sz="2000" spc="210" dirty="0" err="1">
                <a:solidFill>
                  <a:srgbClr val="00B050"/>
                </a:solidFill>
                <a:latin typeface="Consolas" panose="020B0609020204030204" pitchFamily="49" charset="0"/>
                <a:cs typeface="Arial"/>
              </a:rPr>
              <a:t>pp</a:t>
            </a:r>
            <a:r>
              <a:rPr lang="en-US" sz="2000" spc="95" dirty="0" err="1">
                <a:solidFill>
                  <a:srgbClr val="00B050"/>
                </a:solidFill>
                <a:latin typeface="Consolas" panose="020B0609020204030204" pitchFamily="49" charset="0"/>
                <a:cs typeface="Arial"/>
              </a:rPr>
              <a:t>.</a:t>
            </a:r>
            <a:r>
              <a:rPr lang="en-US" sz="2000" spc="-195" dirty="0" err="1">
                <a:solidFill>
                  <a:srgbClr val="00B050"/>
                </a:solidFill>
                <a:latin typeface="Consolas" panose="020B0609020204030204" pitchFamily="49" charset="0"/>
                <a:cs typeface="Arial"/>
              </a:rPr>
              <a:t>Map</a:t>
            </a:r>
            <a:r>
              <a:rPr lang="en-US" sz="2000" dirty="0">
                <a:solidFill>
                  <a:srgbClr val="00B050"/>
                </a:solidFill>
                <a:latin typeface="Consolas" panose="020B0609020204030204" pitchFamily="49" charset="0"/>
                <a:cs typeface="Arial"/>
              </a:rPr>
              <a:t>	</a:t>
            </a:r>
            <a:r>
              <a:rPr lang="en-US" sz="2000" spc="25" dirty="0">
                <a:solidFill>
                  <a:srgbClr val="00B050"/>
                </a:solidFill>
                <a:latin typeface="Consolas" panose="020B0609020204030204" pitchFamily="49" charset="0"/>
                <a:cs typeface="Arial"/>
              </a:rPr>
              <a:t>can</a:t>
            </a:r>
            <a:r>
              <a:rPr lang="en-US" sz="2000" dirty="0">
                <a:solidFill>
                  <a:srgbClr val="00B050"/>
                </a:solidFill>
                <a:latin typeface="Consolas" panose="020B0609020204030204" pitchFamily="49" charset="0"/>
                <a:cs typeface="Arial"/>
              </a:rPr>
              <a:t>	</a:t>
            </a:r>
            <a:r>
              <a:rPr lang="en-US" sz="2000" spc="-195" dirty="0">
                <a:solidFill>
                  <a:srgbClr val="00B050"/>
                </a:solidFill>
                <a:latin typeface="Consolas" panose="020B0609020204030204" pitchFamily="49" charset="0"/>
                <a:cs typeface="Arial"/>
              </a:rPr>
              <a:t>map</a:t>
            </a:r>
            <a:r>
              <a:rPr lang="en-US" sz="2000" dirty="0">
                <a:solidFill>
                  <a:srgbClr val="00B050"/>
                </a:solidFill>
                <a:latin typeface="Consolas" panose="020B0609020204030204" pitchFamily="49" charset="0"/>
                <a:cs typeface="Arial"/>
              </a:rPr>
              <a:t>	</a:t>
            </a:r>
            <a:r>
              <a:rPr lang="en-US" sz="2000" spc="-10" dirty="0">
                <a:solidFill>
                  <a:srgbClr val="00B050"/>
                </a:solidFill>
                <a:latin typeface="Consolas" panose="020B0609020204030204" pitchFamily="49" charset="0"/>
                <a:cs typeface="Arial"/>
              </a:rPr>
              <a:t>a</a:t>
            </a:r>
            <a:r>
              <a:rPr lang="en-US" sz="2000" dirty="0">
                <a:solidFill>
                  <a:srgbClr val="00B050"/>
                </a:solidFill>
                <a:latin typeface="Consolas" panose="020B0609020204030204" pitchFamily="49" charset="0"/>
                <a:cs typeface="Arial"/>
              </a:rPr>
              <a:t>	</a:t>
            </a:r>
            <a:r>
              <a:rPr lang="en-US" sz="2000" spc="-25" dirty="0">
                <a:solidFill>
                  <a:srgbClr val="00B050"/>
                </a:solidFill>
                <a:latin typeface="Consolas" panose="020B0609020204030204" pitchFamily="49" charset="0"/>
                <a:cs typeface="Arial"/>
              </a:rPr>
              <a:t>p</a:t>
            </a:r>
            <a:r>
              <a:rPr lang="en-US" sz="2000" spc="175" dirty="0">
                <a:solidFill>
                  <a:srgbClr val="00B050"/>
                </a:solidFill>
                <a:latin typeface="Consolas" panose="020B0609020204030204" pitchFamily="49" charset="0"/>
                <a:cs typeface="Arial"/>
              </a:rPr>
              <a:t>ath</a:t>
            </a:r>
            <a:r>
              <a:rPr lang="en-US" sz="2000" dirty="0">
                <a:solidFill>
                  <a:srgbClr val="00B050"/>
                </a:solidFill>
                <a:latin typeface="Consolas" panose="020B0609020204030204" pitchFamily="49" charset="0"/>
                <a:cs typeface="Arial"/>
              </a:rPr>
              <a:t>	</a:t>
            </a:r>
            <a:r>
              <a:rPr lang="en-US" sz="2000" spc="265" dirty="0">
                <a:solidFill>
                  <a:srgbClr val="00B050"/>
                </a:solidFill>
                <a:latin typeface="Consolas" panose="020B0609020204030204" pitchFamily="49" charset="0"/>
                <a:cs typeface="Arial"/>
              </a:rPr>
              <a:t>to</a:t>
            </a:r>
            <a:r>
              <a:rPr lang="en-US" sz="2000" dirty="0">
                <a:solidFill>
                  <a:srgbClr val="00B050"/>
                </a:solidFill>
                <a:latin typeface="Consolas" panose="020B0609020204030204" pitchFamily="49" charset="0"/>
                <a:cs typeface="Arial"/>
              </a:rPr>
              <a:t>	</a:t>
            </a:r>
            <a:r>
              <a:rPr lang="en-US" sz="2000" spc="-10" dirty="0">
                <a:solidFill>
                  <a:srgbClr val="00B050"/>
                </a:solidFill>
                <a:latin typeface="Consolas" panose="020B0609020204030204" pitchFamily="49" charset="0"/>
                <a:cs typeface="Arial"/>
              </a:rPr>
              <a:t>a</a:t>
            </a:r>
            <a:r>
              <a:rPr lang="en-US" sz="2000" dirty="0">
                <a:solidFill>
                  <a:srgbClr val="00B050"/>
                </a:solidFill>
                <a:latin typeface="Consolas" panose="020B0609020204030204" pitchFamily="49" charset="0"/>
                <a:cs typeface="Arial"/>
              </a:rPr>
              <a:t>	</a:t>
            </a:r>
            <a:r>
              <a:rPr lang="en-US" sz="2000" spc="535" dirty="0">
                <a:solidFill>
                  <a:srgbClr val="00B050"/>
                </a:solidFill>
                <a:latin typeface="Consolas" panose="020B0609020204030204" pitchFamily="49" charset="0"/>
                <a:cs typeface="Arial"/>
              </a:rPr>
              <a:t>f</a:t>
            </a:r>
            <a:r>
              <a:rPr lang="en-US" sz="2000" spc="-25" dirty="0">
                <a:solidFill>
                  <a:srgbClr val="00B050"/>
                </a:solidFill>
                <a:latin typeface="Consolas" panose="020B0609020204030204" pitchFamily="49" charset="0"/>
                <a:cs typeface="Arial"/>
              </a:rPr>
              <a:t>u</a:t>
            </a:r>
            <a:r>
              <a:rPr lang="en-US" sz="2000" spc="370" dirty="0">
                <a:solidFill>
                  <a:srgbClr val="00B050"/>
                </a:solidFill>
                <a:latin typeface="Consolas" panose="020B0609020204030204" pitchFamily="49" charset="0"/>
                <a:cs typeface="Arial"/>
              </a:rPr>
              <a:t>nct</a:t>
            </a:r>
            <a:r>
              <a:rPr lang="en-US" sz="2000" spc="175" dirty="0">
                <a:solidFill>
                  <a:srgbClr val="00B050"/>
                </a:solidFill>
                <a:latin typeface="Consolas" panose="020B0609020204030204" pitchFamily="49" charset="0"/>
                <a:cs typeface="Arial"/>
              </a:rPr>
              <a:t>i</a:t>
            </a:r>
            <a:r>
              <a:rPr lang="en-US" sz="2000" spc="-10" dirty="0">
                <a:solidFill>
                  <a:srgbClr val="00B050"/>
                </a:solidFill>
                <a:latin typeface="Consolas" panose="020B0609020204030204" pitchFamily="49" charset="0"/>
                <a:cs typeface="Arial"/>
              </a:rPr>
              <a:t>on  </a:t>
            </a:r>
            <a:br>
              <a:rPr lang="en-US" sz="2000" spc="-10" dirty="0">
                <a:solidFill>
                  <a:srgbClr val="A6A6A6"/>
                </a:solidFill>
                <a:latin typeface="Consolas" panose="020B0609020204030204" pitchFamily="49" charset="0"/>
                <a:cs typeface="Arial"/>
              </a:rPr>
            </a:br>
            <a:r>
              <a:rPr lang="en-US" sz="2000" b="1" spc="-85" dirty="0" err="1">
                <a:latin typeface="Consolas" panose="020B0609020204030204" pitchFamily="49" charset="0"/>
                <a:cs typeface="Arial"/>
              </a:rPr>
              <a:t>app.Map</a:t>
            </a:r>
            <a:r>
              <a:rPr lang="en-US" sz="2000" b="1" spc="-85" dirty="0">
                <a:latin typeface="Consolas" panose="020B0609020204030204" pitchFamily="49" charset="0"/>
                <a:cs typeface="Courier New"/>
              </a:rPr>
              <a:t>(“hello”, </a:t>
            </a:r>
            <a:r>
              <a:rPr lang="en-US" sz="2000" b="1" spc="105" dirty="0" err="1">
                <a:latin typeface="Consolas" panose="020B0609020204030204" pitchFamily="49" charset="0"/>
                <a:cs typeface="Arial"/>
              </a:rPr>
              <a:t>HandleHello</a:t>
            </a:r>
            <a:r>
              <a:rPr lang="en-US" sz="2000" b="1" spc="105" dirty="0">
                <a:latin typeface="Consolas" panose="020B0609020204030204" pitchFamily="49" charset="0"/>
                <a:cs typeface="Arial"/>
              </a:rPr>
              <a:t>);  </a:t>
            </a:r>
            <a:br>
              <a:rPr lang="en-US" sz="2000" b="1" spc="105" dirty="0">
                <a:solidFill>
                  <a:srgbClr val="1B75BA"/>
                </a:solidFill>
                <a:latin typeface="Consolas" panose="020B0609020204030204" pitchFamily="49" charset="0"/>
                <a:cs typeface="Arial"/>
              </a:rPr>
            </a:br>
            <a:r>
              <a:rPr lang="en-US" sz="2000" spc="60" dirty="0" err="1">
                <a:latin typeface="Consolas" panose="020B0609020204030204" pitchFamily="49" charset="0"/>
                <a:cs typeface="Arial"/>
              </a:rPr>
              <a:t>app.Run</a:t>
            </a:r>
            <a:r>
              <a:rPr lang="en-US" sz="2000" spc="60" dirty="0">
                <a:latin typeface="Consolas" panose="020B0609020204030204" pitchFamily="49" charset="0"/>
                <a:cs typeface="Arial"/>
              </a:rPr>
              <a:t>(async	</a:t>
            </a:r>
            <a:r>
              <a:rPr lang="en-US" sz="2000" spc="175" dirty="0">
                <a:latin typeface="Consolas" panose="020B0609020204030204" pitchFamily="49" charset="0"/>
                <a:cs typeface="Arial"/>
              </a:rPr>
              <a:t>context	</a:t>
            </a:r>
            <a:r>
              <a:rPr lang="en-US" sz="2000" spc="-70" dirty="0">
                <a:latin typeface="Consolas" panose="020B0609020204030204" pitchFamily="49" charset="0"/>
                <a:cs typeface="Arial"/>
              </a:rPr>
              <a:t>=&gt;</a:t>
            </a:r>
            <a:endParaRPr lang="en-US" sz="2000" dirty="0">
              <a:latin typeface="Consolas" panose="020B0609020204030204" pitchFamily="49" charset="0"/>
              <a:cs typeface="Arial"/>
            </a:endParaRPr>
          </a:p>
          <a:p>
            <a:pPr marL="469759">
              <a:spcBef>
                <a:spcPts val="265"/>
              </a:spcBef>
            </a:pPr>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marL="1028391">
              <a:spcBef>
                <a:spcPts val="254"/>
              </a:spcBef>
              <a:tabLst>
                <a:tab pos="1866975" algn="l"/>
                <a:tab pos="7033054" algn="l"/>
              </a:tabLst>
            </a:pPr>
            <a:r>
              <a:rPr lang="en-US" sz="2000" spc="-130" dirty="0">
                <a:latin typeface="Consolas" panose="020B0609020204030204" pitchFamily="49" charset="0"/>
                <a:cs typeface="Arial"/>
              </a:rPr>
              <a:t>aw</a:t>
            </a:r>
            <a:r>
              <a:rPr lang="en-US" sz="2000" spc="-125" dirty="0">
                <a:latin typeface="Consolas" panose="020B0609020204030204" pitchFamily="49" charset="0"/>
                <a:cs typeface="Arial"/>
              </a:rPr>
              <a:t>a</a:t>
            </a:r>
            <a:r>
              <a:rPr lang="en-US" sz="2000" spc="600" dirty="0">
                <a:latin typeface="Consolas" panose="020B0609020204030204" pitchFamily="49" charset="0"/>
                <a:cs typeface="Arial"/>
              </a:rPr>
              <a:t>it</a:t>
            </a:r>
            <a:r>
              <a:rPr lang="en-US" sz="2000" dirty="0">
                <a:latin typeface="Consolas" panose="020B0609020204030204" pitchFamily="49" charset="0"/>
                <a:cs typeface="Arial"/>
              </a:rPr>
              <a:t>	</a:t>
            </a:r>
            <a:r>
              <a:rPr lang="en-US" sz="2000" spc="90" dirty="0" err="1">
                <a:latin typeface="Consolas" panose="020B0609020204030204" pitchFamily="49" charset="0"/>
                <a:cs typeface="Arial"/>
              </a:rPr>
              <a:t>c</a:t>
            </a:r>
            <a:r>
              <a:rPr lang="en-US" sz="2000" spc="254" dirty="0" err="1">
                <a:latin typeface="Consolas" panose="020B0609020204030204" pitchFamily="49" charset="0"/>
                <a:cs typeface="Arial"/>
              </a:rPr>
              <a:t>ontext</a:t>
            </a:r>
            <a:r>
              <a:rPr lang="en-US" sz="2000" spc="140" dirty="0" err="1">
                <a:latin typeface="Consolas" panose="020B0609020204030204" pitchFamily="49" charset="0"/>
                <a:cs typeface="Arial"/>
              </a:rPr>
              <a:t>.</a:t>
            </a:r>
            <a:r>
              <a:rPr lang="en-US" sz="2000" spc="-95" dirty="0" err="1">
                <a:latin typeface="Consolas" panose="020B0609020204030204" pitchFamily="49" charset="0"/>
                <a:cs typeface="Arial"/>
              </a:rPr>
              <a:t>Re</a:t>
            </a:r>
            <a:r>
              <a:rPr lang="en-US" sz="2000" spc="-85" dirty="0" err="1">
                <a:latin typeface="Consolas" panose="020B0609020204030204" pitchFamily="49" charset="0"/>
                <a:cs typeface="Arial"/>
              </a:rPr>
              <a:t>s</a:t>
            </a:r>
            <a:r>
              <a:rPr lang="en-US" sz="2000" spc="-25" dirty="0" err="1">
                <a:latin typeface="Consolas" panose="020B0609020204030204" pitchFamily="49" charset="0"/>
                <a:cs typeface="Arial"/>
              </a:rPr>
              <a:t>p</a:t>
            </a:r>
            <a:r>
              <a:rPr lang="en-US" sz="2000" spc="40" dirty="0" err="1">
                <a:latin typeface="Consolas" panose="020B0609020204030204" pitchFamily="49" charset="0"/>
                <a:cs typeface="Arial"/>
              </a:rPr>
              <a:t>onse.W</a:t>
            </a:r>
            <a:r>
              <a:rPr lang="en-US" sz="2000" spc="5" dirty="0" err="1">
                <a:latin typeface="Consolas" panose="020B0609020204030204" pitchFamily="49" charset="0"/>
                <a:cs typeface="Arial"/>
              </a:rPr>
              <a:t>r</a:t>
            </a:r>
            <a:r>
              <a:rPr lang="en-US" sz="2000" spc="280" dirty="0" err="1">
                <a:latin typeface="Consolas" panose="020B0609020204030204" pitchFamily="49" charset="0"/>
                <a:cs typeface="Arial"/>
              </a:rPr>
              <a:t>it</a:t>
            </a:r>
            <a:r>
              <a:rPr lang="en-US" sz="2000" spc="615" dirty="0" err="1">
                <a:latin typeface="Consolas" panose="020B0609020204030204" pitchFamily="49" charset="0"/>
                <a:cs typeface="Arial"/>
              </a:rPr>
              <a:t>e</a:t>
            </a:r>
            <a:r>
              <a:rPr lang="en-US" sz="2000" spc="-245" dirty="0" err="1">
                <a:latin typeface="Consolas" panose="020B0609020204030204" pitchFamily="49" charset="0"/>
                <a:cs typeface="Arial"/>
              </a:rPr>
              <a:t>A</a:t>
            </a:r>
            <a:r>
              <a:rPr lang="en-US" sz="2000" spc="70" dirty="0" err="1">
                <a:latin typeface="Consolas" panose="020B0609020204030204" pitchFamily="49" charset="0"/>
                <a:cs typeface="Arial"/>
              </a:rPr>
              <a:t>syn</a:t>
            </a:r>
            <a:r>
              <a:rPr lang="en-US" sz="2000" spc="65" dirty="0" err="1">
                <a:latin typeface="Consolas" panose="020B0609020204030204" pitchFamily="49" charset="0"/>
                <a:cs typeface="Arial"/>
              </a:rPr>
              <a:t>c</a:t>
            </a:r>
            <a:r>
              <a:rPr lang="en-US" sz="2000" spc="500" dirty="0">
                <a:latin typeface="Consolas" panose="020B0609020204030204" pitchFamily="49" charset="0"/>
                <a:cs typeface="Arial"/>
              </a:rPr>
              <a:t>(“</a:t>
            </a:r>
            <a:r>
              <a:rPr lang="en-US" sz="2000" spc="405" dirty="0">
                <a:latin typeface="Consolas" panose="020B0609020204030204" pitchFamily="49" charset="0"/>
                <a:cs typeface="Arial"/>
              </a:rPr>
              <a:t>I</a:t>
            </a:r>
            <a:r>
              <a:rPr lang="en-US" sz="2000" spc="25" dirty="0">
                <a:latin typeface="Consolas" panose="020B0609020204030204" pitchFamily="49" charset="0"/>
                <a:cs typeface="Arial"/>
              </a:rPr>
              <a:t>nv</a:t>
            </a:r>
            <a:r>
              <a:rPr lang="en-US" sz="2000" spc="15" dirty="0">
                <a:latin typeface="Consolas" panose="020B0609020204030204" pitchFamily="49" charset="0"/>
                <a:cs typeface="Arial"/>
              </a:rPr>
              <a:t>a</a:t>
            </a:r>
            <a:r>
              <a:rPr lang="en-US" sz="2000" spc="645" dirty="0">
                <a:latin typeface="Consolas" panose="020B0609020204030204" pitchFamily="49" charset="0"/>
                <a:cs typeface="Arial"/>
              </a:rPr>
              <a:t>l</a:t>
            </a:r>
            <a:r>
              <a:rPr lang="en-US" sz="2000" spc="320" dirty="0">
                <a:latin typeface="Consolas" panose="020B0609020204030204" pitchFamily="49" charset="0"/>
                <a:cs typeface="Arial"/>
              </a:rPr>
              <a:t>id </a:t>
            </a:r>
            <a:r>
              <a:rPr lang="en-US" sz="2000" spc="120" dirty="0">
                <a:latin typeface="Consolas" panose="020B0609020204030204" pitchFamily="49" charset="0"/>
                <a:cs typeface="Arial"/>
              </a:rPr>
              <a:t>pat</a:t>
            </a:r>
            <a:r>
              <a:rPr lang="en-US" sz="2000" spc="130" dirty="0">
                <a:latin typeface="Consolas" panose="020B0609020204030204" pitchFamily="49" charset="0"/>
                <a:cs typeface="Arial"/>
              </a:rPr>
              <a:t>h</a:t>
            </a:r>
            <a:r>
              <a:rPr lang="en-US" sz="2000" spc="450" dirty="0">
                <a:latin typeface="Consolas" panose="020B0609020204030204" pitchFamily="49" charset="0"/>
                <a:cs typeface="Arial"/>
              </a:rPr>
              <a:t>!"</a:t>
            </a:r>
            <a:r>
              <a:rPr lang="en-US" sz="2000" spc="459" dirty="0">
                <a:latin typeface="Consolas" panose="020B0609020204030204" pitchFamily="49" charset="0"/>
                <a:cs typeface="Arial"/>
              </a:rPr>
              <a:t>)</a:t>
            </a:r>
            <a:r>
              <a:rPr lang="en-US" sz="2000" spc="545" dirty="0">
                <a:latin typeface="Consolas" panose="020B0609020204030204" pitchFamily="49" charset="0"/>
                <a:cs typeface="Arial"/>
              </a:rPr>
              <a:t>;</a:t>
            </a:r>
            <a:endParaRPr lang="en-US" sz="2000" dirty="0">
              <a:latin typeface="Consolas" panose="020B0609020204030204" pitchFamily="49" charset="0"/>
              <a:cs typeface="Arial"/>
            </a:endParaRPr>
          </a:p>
          <a:p>
            <a:pPr marL="469759">
              <a:spcBef>
                <a:spcPts val="260"/>
              </a:spcBef>
            </a:pPr>
            <a:r>
              <a:rPr lang="en-US" sz="2000" spc="470" dirty="0">
                <a:latin typeface="Consolas" panose="020B0609020204030204" pitchFamily="49" charset="0"/>
                <a:cs typeface="Arial"/>
              </a:rPr>
              <a:t>});</a:t>
            </a:r>
            <a:endParaRPr lang="en-US" sz="2000" dirty="0">
              <a:latin typeface="Consolas" panose="020B0609020204030204" pitchFamily="49" charset="0"/>
              <a:cs typeface="Arial"/>
            </a:endParaRPr>
          </a:p>
          <a:p>
            <a:pPr marL="12696">
              <a:spcBef>
                <a:spcPts val="5"/>
              </a:spcBef>
            </a:pPr>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a:spcBef>
                <a:spcPts val="40"/>
              </a:spcBef>
            </a:pPr>
            <a:endParaRPr lang="en-US" sz="2000" dirty="0">
              <a:latin typeface="Consolas" panose="020B0609020204030204" pitchFamily="49" charset="0"/>
              <a:cs typeface="Times New Roman"/>
            </a:endParaRPr>
          </a:p>
          <a:p>
            <a:pPr marL="12696">
              <a:tabLst>
                <a:tab pos="990938" algn="l"/>
                <a:tab pos="1688593" algn="l"/>
                <a:tab pos="6156383" algn="l"/>
              </a:tabLst>
            </a:pPr>
            <a:r>
              <a:rPr lang="en-US" sz="2000" spc="229" dirty="0">
                <a:latin typeface="Consolas" panose="020B0609020204030204" pitchFamily="49" charset="0"/>
                <a:cs typeface="Arial"/>
              </a:rPr>
              <a:t>public </a:t>
            </a:r>
            <a:r>
              <a:rPr lang="en-US" sz="2000" spc="180" dirty="0">
                <a:latin typeface="Consolas" panose="020B0609020204030204" pitchFamily="49" charset="0"/>
                <a:cs typeface="Arial"/>
              </a:rPr>
              <a:t>void </a:t>
            </a:r>
            <a:r>
              <a:rPr lang="en-US" sz="2000" b="1" spc="170" dirty="0" err="1">
                <a:latin typeface="Consolas" panose="020B0609020204030204" pitchFamily="49" charset="0"/>
                <a:cs typeface="Arial"/>
              </a:rPr>
              <a:t>HandleHello</a:t>
            </a:r>
            <a:r>
              <a:rPr lang="en-US" sz="2000" spc="170" dirty="0">
                <a:latin typeface="Consolas" panose="020B0609020204030204" pitchFamily="49" charset="0"/>
                <a:cs typeface="Arial"/>
              </a:rPr>
              <a:t>(</a:t>
            </a:r>
            <a:r>
              <a:rPr lang="en-US" sz="2000" spc="170" dirty="0" err="1">
                <a:latin typeface="Consolas" panose="020B0609020204030204" pitchFamily="49" charset="0"/>
                <a:cs typeface="Arial"/>
              </a:rPr>
              <a:t>IApplicationBuilder</a:t>
            </a:r>
            <a:r>
              <a:rPr lang="en-US" sz="2000" spc="170" dirty="0">
                <a:latin typeface="Consolas" panose="020B0609020204030204" pitchFamily="49" charset="0"/>
                <a:cs typeface="Arial"/>
              </a:rPr>
              <a:t> </a:t>
            </a:r>
            <a:r>
              <a:rPr lang="en-US" sz="2000" spc="100" dirty="0">
                <a:latin typeface="Consolas" panose="020B0609020204030204" pitchFamily="49" charset="0"/>
                <a:cs typeface="Arial"/>
              </a:rPr>
              <a:t>app)</a:t>
            </a:r>
            <a:endParaRPr lang="en-US" sz="2000" dirty="0">
              <a:latin typeface="Consolas" panose="020B0609020204030204" pitchFamily="49" charset="0"/>
              <a:cs typeface="Arial"/>
            </a:endParaRPr>
          </a:p>
          <a:p>
            <a:pPr marL="12696"/>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marL="469759">
              <a:spcBef>
                <a:spcPts val="265"/>
              </a:spcBef>
              <a:tabLst>
                <a:tab pos="2425607" algn="l"/>
                <a:tab pos="3540966" algn="l"/>
              </a:tabLst>
            </a:pPr>
            <a:r>
              <a:rPr lang="en-US" sz="2000" spc="60" dirty="0" err="1">
                <a:latin typeface="Consolas" panose="020B0609020204030204" pitchFamily="49" charset="0"/>
                <a:cs typeface="Arial"/>
              </a:rPr>
              <a:t>app.Run</a:t>
            </a:r>
            <a:r>
              <a:rPr lang="en-US" sz="2000" spc="60" dirty="0">
                <a:latin typeface="Consolas" panose="020B0609020204030204" pitchFamily="49" charset="0"/>
                <a:cs typeface="Arial"/>
              </a:rPr>
              <a:t>(async	</a:t>
            </a:r>
            <a:r>
              <a:rPr lang="en-US" sz="2000" spc="175" dirty="0">
                <a:latin typeface="Consolas" panose="020B0609020204030204" pitchFamily="49" charset="0"/>
                <a:cs typeface="Arial"/>
              </a:rPr>
              <a:t>context	</a:t>
            </a:r>
            <a:r>
              <a:rPr lang="en-US" sz="2000" spc="-65" dirty="0">
                <a:latin typeface="Consolas" panose="020B0609020204030204" pitchFamily="49" charset="0"/>
                <a:cs typeface="Arial"/>
              </a:rPr>
              <a:t>=&gt;</a:t>
            </a:r>
            <a:endParaRPr lang="en-US" sz="2000" dirty="0">
              <a:latin typeface="Consolas" panose="020B0609020204030204" pitchFamily="49" charset="0"/>
              <a:cs typeface="Arial"/>
            </a:endParaRPr>
          </a:p>
          <a:p>
            <a:pPr marL="469759">
              <a:spcBef>
                <a:spcPts val="254"/>
              </a:spcBef>
            </a:pPr>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marL="1028391">
              <a:spcBef>
                <a:spcPts val="265"/>
              </a:spcBef>
              <a:tabLst>
                <a:tab pos="1866975" algn="l"/>
              </a:tabLst>
            </a:pPr>
            <a:r>
              <a:rPr lang="en-US" sz="2000" spc="165" dirty="0">
                <a:latin typeface="Consolas" panose="020B0609020204030204" pitchFamily="49" charset="0"/>
                <a:cs typeface="Arial"/>
              </a:rPr>
              <a:t>await	</a:t>
            </a:r>
            <a:r>
              <a:rPr lang="en-US" sz="2000" spc="175" dirty="0" err="1">
                <a:latin typeface="Consolas" panose="020B0609020204030204" pitchFamily="49" charset="0"/>
                <a:cs typeface="Arial"/>
              </a:rPr>
              <a:t>context.Response.WriteAsync</a:t>
            </a:r>
            <a:r>
              <a:rPr lang="en-US" sz="2000" spc="175" dirty="0">
                <a:latin typeface="Consolas" panose="020B0609020204030204" pitchFamily="49" charset="0"/>
                <a:cs typeface="Arial"/>
              </a:rPr>
              <a:t>(“Hello!");</a:t>
            </a:r>
            <a:endParaRPr lang="en-US" sz="2000" dirty="0">
              <a:latin typeface="Consolas" panose="020B0609020204030204" pitchFamily="49" charset="0"/>
              <a:cs typeface="Arial"/>
            </a:endParaRPr>
          </a:p>
          <a:p>
            <a:pPr marL="469759">
              <a:spcBef>
                <a:spcPts val="265"/>
              </a:spcBef>
            </a:pPr>
            <a:r>
              <a:rPr lang="en-US" sz="2000" spc="470" dirty="0">
                <a:latin typeface="Consolas" panose="020B0609020204030204" pitchFamily="49" charset="0"/>
                <a:cs typeface="Arial"/>
              </a:rPr>
              <a:t>});</a:t>
            </a:r>
            <a:br>
              <a:rPr lang="en-US" sz="2000" spc="470" dirty="0">
                <a:latin typeface="Consolas" panose="020B0609020204030204" pitchFamily="49" charset="0"/>
                <a:cs typeface="Arial"/>
              </a:rPr>
            </a:br>
            <a:r>
              <a:rPr lang="en-US" sz="2000" spc="470" dirty="0">
                <a:latin typeface="Consolas" panose="020B0609020204030204" pitchFamily="49" charset="0"/>
                <a:cs typeface="Arial"/>
              </a:rPr>
              <a:t>}</a:t>
            </a:r>
            <a:endParaRPr lang="en-US" sz="2000" dirty="0">
              <a:latin typeface="Consolas" panose="020B0609020204030204" pitchFamily="49" charset="0"/>
              <a:cs typeface="Arial"/>
            </a:endParaRPr>
          </a:p>
        </p:txBody>
      </p:sp>
      <p:sp>
        <p:nvSpPr>
          <p:cNvPr id="8" name="object 8"/>
          <p:cNvSpPr txBox="1">
            <a:spLocks noGrp="1"/>
          </p:cNvSpPr>
          <p:nvPr>
            <p:ph type="title"/>
          </p:nvPr>
        </p:nvSpPr>
        <p:spPr>
          <a:xfrm>
            <a:off x="739049" y="372398"/>
            <a:ext cx="8887050" cy="634835"/>
          </a:xfrm>
          <a:prstGeom prst="rect">
            <a:avLst/>
          </a:prstGeom>
        </p:spPr>
        <p:txBody>
          <a:bodyPr vert="horz" wrap="square" lIns="0" tIns="12062" rIns="0" bIns="0" rtlCol="0" anchor="t">
            <a:spAutoFit/>
          </a:bodyPr>
          <a:lstStyle/>
          <a:p>
            <a:pPr marL="12696">
              <a:lnSpc>
                <a:spcPct val="100000"/>
              </a:lnSpc>
              <a:spcBef>
                <a:spcPts val="95"/>
              </a:spcBef>
            </a:pPr>
            <a:r>
              <a:rPr sz="3999" spc="-40" dirty="0">
                <a:solidFill>
                  <a:schemeClr val="tx1"/>
                </a:solidFill>
                <a:latin typeface="+mj-lt"/>
              </a:rPr>
              <a:t>Creating </a:t>
            </a:r>
            <a:r>
              <a:rPr sz="3999" spc="45" dirty="0">
                <a:solidFill>
                  <a:schemeClr val="tx1"/>
                </a:solidFill>
                <a:latin typeface="+mj-lt"/>
              </a:rPr>
              <a:t>Middleware </a:t>
            </a:r>
            <a:r>
              <a:rPr sz="3999" spc="-5" dirty="0">
                <a:solidFill>
                  <a:schemeClr val="tx1"/>
                </a:solidFill>
                <a:latin typeface="+mj-lt"/>
              </a:rPr>
              <a:t>in </a:t>
            </a:r>
            <a:r>
              <a:rPr sz="3999" spc="-35" dirty="0">
                <a:solidFill>
                  <a:schemeClr val="tx1"/>
                </a:solidFill>
                <a:latin typeface="+mj-lt"/>
              </a:rPr>
              <a:t>Startup:</a:t>
            </a:r>
            <a:r>
              <a:rPr sz="3999" spc="-50" dirty="0">
                <a:solidFill>
                  <a:schemeClr val="tx1"/>
                </a:solidFill>
                <a:latin typeface="+mj-lt"/>
              </a:rPr>
              <a:t> </a:t>
            </a:r>
            <a:r>
              <a:rPr sz="3999" spc="145" dirty="0">
                <a:solidFill>
                  <a:schemeClr val="tx1"/>
                </a:solidFill>
                <a:latin typeface="+mj-lt"/>
              </a:rPr>
              <a:t>Map</a:t>
            </a:r>
            <a:endParaRPr sz="3999" dirty="0">
              <a:solidFill>
                <a:schemeClr val="tx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hevron 40"/>
          <p:cNvSpPr/>
          <p:nvPr/>
        </p:nvSpPr>
        <p:spPr bwMode="auto">
          <a:xfrm>
            <a:off x="6063304" y="1511330"/>
            <a:ext cx="5912019" cy="1881393"/>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Universal Windows platform</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Unified development across </a:t>
            </a:r>
            <a:b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b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Windows devices</a:t>
            </a:r>
          </a:p>
          <a:p>
            <a:pPr algn="ctr" defTabSz="912648" fontAlgn="base">
              <a:lnSpc>
                <a:spcPct val="90000"/>
              </a:lnSpc>
              <a:spcBef>
                <a:spcPct val="0"/>
              </a:spcBef>
              <a:spcAft>
                <a:spcPct val="0"/>
              </a:spcAft>
              <a:defRPr/>
            </a:pPr>
            <a:b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XAMARIN</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Extend your reach to any device with .NET</a:t>
            </a:r>
          </a:p>
        </p:txBody>
      </p:sp>
      <p:sp>
        <p:nvSpPr>
          <p:cNvPr id="43" name="Chevron 42"/>
          <p:cNvSpPr/>
          <p:nvPr/>
        </p:nvSpPr>
        <p:spPr bwMode="auto">
          <a:xfrm>
            <a:off x="6063304" y="3560423"/>
            <a:ext cx="5912019" cy="1881393"/>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.NET CORE</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Cross-platform, high performance .NET</a:t>
            </a:r>
          </a:p>
          <a:p>
            <a:pPr algn="ctr" defTabSz="912648" fontAlgn="base">
              <a:lnSpc>
                <a:spcPct val="90000"/>
              </a:lnSpc>
              <a:spcBef>
                <a:spcPct val="0"/>
              </a:spcBef>
              <a:spcAft>
                <a:spcPct val="0"/>
              </a:spcAft>
              <a:defRPr/>
            </a:pPr>
            <a:b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ASP.NET Core</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Cloud optimized framework </a:t>
            </a:r>
            <a:b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b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for micro services</a:t>
            </a:r>
          </a:p>
        </p:txBody>
      </p:sp>
      <p:sp>
        <p:nvSpPr>
          <p:cNvPr id="13" name="Chevron 12"/>
          <p:cNvSpPr/>
          <p:nvPr/>
        </p:nvSpPr>
        <p:spPr bwMode="auto">
          <a:xfrm>
            <a:off x="373414" y="1511330"/>
            <a:ext cx="5912019" cy="1881393"/>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endPar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endParaRPr>
          </a:p>
        </p:txBody>
      </p:sp>
      <p:sp>
        <p:nvSpPr>
          <p:cNvPr id="14" name="Chevron 13"/>
          <p:cNvSpPr/>
          <p:nvPr/>
        </p:nvSpPr>
        <p:spPr bwMode="auto">
          <a:xfrm>
            <a:off x="373414" y="3560423"/>
            <a:ext cx="5912019" cy="1881393"/>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endPar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endParaRPr>
          </a:p>
        </p:txBody>
      </p:sp>
      <p:sp>
        <p:nvSpPr>
          <p:cNvPr id="57" name="Pentagon 56"/>
          <p:cNvSpPr/>
          <p:nvPr/>
        </p:nvSpPr>
        <p:spPr bwMode="auto">
          <a:xfrm>
            <a:off x="4025592" y="1511330"/>
            <a:ext cx="2275725" cy="1881393"/>
          </a:xfrm>
          <a:prstGeom prst="homePlate">
            <a:avLst>
              <a:gd name="adj" fmla="val 21567"/>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Modern DEVICE EXPERIENCE</a:t>
            </a:r>
          </a:p>
        </p:txBody>
      </p:sp>
      <p:sp>
        <p:nvSpPr>
          <p:cNvPr id="42" name="Pentagon 41"/>
          <p:cNvSpPr/>
          <p:nvPr/>
        </p:nvSpPr>
        <p:spPr bwMode="auto">
          <a:xfrm>
            <a:off x="4025592" y="3560423"/>
            <a:ext cx="2275725" cy="1881393"/>
          </a:xfrm>
          <a:prstGeom prst="homePlate">
            <a:avLst>
              <a:gd name="adj" fmla="val 22118"/>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Modern CLOUD EXPERIENCE</a:t>
            </a:r>
          </a:p>
        </p:txBody>
      </p:sp>
      <p:grpSp>
        <p:nvGrpSpPr>
          <p:cNvPr id="3" name="Group 2"/>
          <p:cNvGrpSpPr/>
          <p:nvPr/>
        </p:nvGrpSpPr>
        <p:grpSpPr>
          <a:xfrm>
            <a:off x="288630" y="1511331"/>
            <a:ext cx="3592887" cy="3930486"/>
            <a:chOff x="294493" y="1877450"/>
            <a:chExt cx="3665887" cy="4010345"/>
          </a:xfrm>
        </p:grpSpPr>
        <p:sp>
          <p:nvSpPr>
            <p:cNvPr id="58" name="Rectangle 57"/>
            <p:cNvSpPr/>
            <p:nvPr/>
          </p:nvSpPr>
          <p:spPr bwMode="auto">
            <a:xfrm>
              <a:off x="307449" y="1877450"/>
              <a:ext cx="3652931" cy="4010345"/>
            </a:xfrm>
            <a:prstGeom prst="rect">
              <a:avLst/>
            </a:prstGeom>
            <a:solidFill>
              <a:schemeClr val="accent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Multi-purpose, comprehensive framework for desktop and web applications</a:t>
              </a:r>
              <a:endParaRPr lang="en-US" sz="2349" kern="0" dirty="0">
                <a:gradFill>
                  <a:gsLst>
                    <a:gs pos="0">
                      <a:srgbClr val="FFFFFF"/>
                    </a:gs>
                    <a:gs pos="100000">
                      <a:srgbClr val="FFFFFF"/>
                    </a:gs>
                  </a:gsLst>
                  <a:lin ang="5400000" scaled="1"/>
                </a:gradFill>
                <a:latin typeface="Segoe UI Semilight"/>
                <a:ea typeface="Segoe UI" pitchFamily="34" charset="0"/>
                <a:cs typeface="Segoe UI" pitchFamily="34" charset="0"/>
              </a:endParaRPr>
            </a:p>
          </p:txBody>
        </p:sp>
        <p:sp>
          <p:nvSpPr>
            <p:cNvPr id="59" name="Rectangle 58"/>
            <p:cNvSpPr/>
            <p:nvPr/>
          </p:nvSpPr>
          <p:spPr bwMode="auto">
            <a:xfrm>
              <a:off x="294493" y="2613092"/>
              <a:ext cx="3652931" cy="65830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2744"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.NET FRAMEWORK</a:t>
              </a:r>
            </a:p>
          </p:txBody>
        </p:sp>
      </p:grpSp>
      <p:sp>
        <p:nvSpPr>
          <p:cNvPr id="2" name="Title 1"/>
          <p:cNvSpPr>
            <a:spLocks noGrp="1"/>
          </p:cNvSpPr>
          <p:nvPr>
            <p:ph type="title"/>
          </p:nvPr>
        </p:nvSpPr>
        <p:spPr>
          <a:xfrm>
            <a:off x="269995" y="308127"/>
            <a:ext cx="11648836" cy="805921"/>
          </a:xfrm>
        </p:spPr>
        <p:txBody>
          <a:bodyPr/>
          <a:lstStyle/>
          <a:p>
            <a:r>
              <a:rPr lang="en-US" sz="4399" dirty="0"/>
              <a:t>Exciting times ahead for .NET</a:t>
            </a:r>
          </a:p>
        </p:txBody>
      </p:sp>
    </p:spTree>
    <p:extLst>
      <p:ext uri="{BB962C8B-B14F-4D97-AF65-F5344CB8AC3E}">
        <p14:creationId xmlns:p14="http://schemas.microsoft.com/office/powerpoint/2010/main" val="315726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additive="base">
                                        <p:cTn id="12" dur="500" fill="hold"/>
                                        <p:tgtEl>
                                          <p:spTgt spid="57"/>
                                        </p:tgtEl>
                                        <p:attrNameLst>
                                          <p:attrName>ppt_x</p:attrName>
                                        </p:attrNameLst>
                                      </p:cBhvr>
                                      <p:tavLst>
                                        <p:tav tm="0">
                                          <p:val>
                                            <p:strVal val="0-#ppt_w/2"/>
                                          </p:val>
                                        </p:tav>
                                        <p:tav tm="100000">
                                          <p:val>
                                            <p:strVal val="#ppt_x"/>
                                          </p:val>
                                        </p:tav>
                                      </p:tavLst>
                                    </p:anim>
                                    <p:anim calcmode="lin" valueType="num">
                                      <p:cBhvr additive="base">
                                        <p:cTn id="13" dur="500" fill="hold"/>
                                        <p:tgtEl>
                                          <p:spTgt spid="5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500" fill="hold"/>
                                        <p:tgtEl>
                                          <p:spTgt spid="42"/>
                                        </p:tgtEl>
                                        <p:attrNameLst>
                                          <p:attrName>ppt_x</p:attrName>
                                        </p:attrNameLst>
                                      </p:cBhvr>
                                      <p:tavLst>
                                        <p:tav tm="0">
                                          <p:val>
                                            <p:strVal val="0-#ppt_w/2"/>
                                          </p:val>
                                        </p:tav>
                                        <p:tav tm="100000">
                                          <p:val>
                                            <p:strVal val="#ppt_x"/>
                                          </p:val>
                                        </p:tav>
                                      </p:tavLst>
                                    </p:anim>
                                    <p:anim calcmode="lin" valueType="num">
                                      <p:cBhvr additive="base">
                                        <p:cTn id="17" dur="500" fill="hold"/>
                                        <p:tgtEl>
                                          <p:spTgt spid="42"/>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decel="10000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0-#ppt_w/2"/>
                                          </p:val>
                                        </p:tav>
                                        <p:tav tm="100000">
                                          <p:val>
                                            <p:strVal val="#ppt_x"/>
                                          </p:val>
                                        </p:tav>
                                      </p:tavLst>
                                    </p:anim>
                                    <p:anim calcmode="lin" valueType="num">
                                      <p:cBhvr additive="base">
                                        <p:cTn id="22" dur="500" fill="hold"/>
                                        <p:tgtEl>
                                          <p:spTgt spid="41"/>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0-#ppt_w/2"/>
                                          </p:val>
                                        </p:tav>
                                        <p:tav tm="100000">
                                          <p:val>
                                            <p:strVal val="#ppt_x"/>
                                          </p:val>
                                        </p:tav>
                                      </p:tavLst>
                                    </p:anim>
                                    <p:anim calcmode="lin" valueType="num">
                                      <p:cBhvr additive="base">
                                        <p:cTn id="2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P spid="57" grpId="0" animBg="1"/>
      <p:bldP spid="4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296150"/>
            <a:ext cx="7943051" cy="634835"/>
          </a:xfrm>
          <a:prstGeom prst="rect">
            <a:avLst/>
          </a:prstGeom>
        </p:spPr>
        <p:txBody>
          <a:bodyPr vert="horz" wrap="square" lIns="0" tIns="12062" rIns="0" bIns="0" rtlCol="0" anchor="t">
            <a:spAutoFit/>
          </a:bodyPr>
          <a:lstStyle/>
          <a:p>
            <a:pPr marL="12696">
              <a:lnSpc>
                <a:spcPct val="100000"/>
              </a:lnSpc>
              <a:spcBef>
                <a:spcPts val="95"/>
              </a:spcBef>
            </a:pPr>
            <a:r>
              <a:rPr sz="3999" spc="20" dirty="0">
                <a:solidFill>
                  <a:schemeClr val="tx1"/>
                </a:solidFill>
                <a:latin typeface="+mj-lt"/>
              </a:rPr>
              <a:t>Built-in </a:t>
            </a:r>
            <a:r>
              <a:rPr sz="3999" spc="45" dirty="0">
                <a:solidFill>
                  <a:schemeClr val="tx1"/>
                </a:solidFill>
                <a:latin typeface="+mj-lt"/>
              </a:rPr>
              <a:t>Middleware</a:t>
            </a:r>
            <a:endParaRPr sz="3999" dirty="0">
              <a:solidFill>
                <a:schemeClr val="tx1"/>
              </a:solidFill>
              <a:latin typeface="+mj-lt"/>
            </a:endParaRPr>
          </a:p>
        </p:txBody>
      </p:sp>
      <p:sp>
        <p:nvSpPr>
          <p:cNvPr id="12" name="Rectangle 11">
            <a:extLst>
              <a:ext uri="{FF2B5EF4-FFF2-40B4-BE49-F238E27FC236}">
                <a16:creationId xmlns:a16="http://schemas.microsoft.com/office/drawing/2014/main" id="{06002D56-9104-4B36-9770-072C4AEC55C3}"/>
              </a:ext>
            </a:extLst>
          </p:cNvPr>
          <p:cNvSpPr/>
          <p:nvPr/>
        </p:nvSpPr>
        <p:spPr>
          <a:xfrm>
            <a:off x="729297" y="1279130"/>
            <a:ext cx="11245826" cy="3108543"/>
          </a:xfrm>
          <a:prstGeom prst="rect">
            <a:avLst/>
          </a:prstGeom>
        </p:spPr>
        <p:txBody>
          <a:bodyPr wrap="square">
            <a:spAutoFit/>
          </a:bodyPr>
          <a:lstStyle/>
          <a:p>
            <a:pPr marL="457200" indent="-457200">
              <a:buFont typeface="Arial" panose="020B0604020202020204" pitchFamily="34" charset="0"/>
              <a:buChar char="•"/>
            </a:pPr>
            <a:r>
              <a:rPr lang="en-US" sz="2800" dirty="0" err="1">
                <a:latin typeface="+mj-lt"/>
              </a:rPr>
              <a:t>UseDeveloperExceptionPage</a:t>
            </a:r>
            <a:r>
              <a:rPr lang="en-US" sz="2800" dirty="0">
                <a:latin typeface="+mj-lt"/>
              </a:rPr>
              <a:t>  </a:t>
            </a:r>
          </a:p>
          <a:p>
            <a:pPr marL="457200" indent="-457200">
              <a:buFont typeface="Arial" panose="020B0604020202020204" pitchFamily="34" charset="0"/>
              <a:buChar char="•"/>
            </a:pPr>
            <a:r>
              <a:rPr lang="en-US" sz="2800" dirty="0" err="1">
                <a:latin typeface="+mj-lt"/>
              </a:rPr>
              <a:t>UseDatabaseErrorPage</a:t>
            </a:r>
            <a:endParaRPr lang="en-US" sz="2800" dirty="0">
              <a:latin typeface="+mj-lt"/>
            </a:endParaRPr>
          </a:p>
          <a:p>
            <a:pPr marL="457200" indent="-457200">
              <a:buFont typeface="Arial" panose="020B0604020202020204" pitchFamily="34" charset="0"/>
              <a:buChar char="•"/>
            </a:pPr>
            <a:r>
              <a:rPr lang="en-US" sz="2800" dirty="0" err="1">
                <a:latin typeface="+mj-lt"/>
              </a:rPr>
              <a:t>UseExceptionHandler</a:t>
            </a:r>
            <a:endParaRPr lang="en-US" sz="2800" dirty="0">
              <a:latin typeface="+mj-lt"/>
            </a:endParaRPr>
          </a:p>
          <a:p>
            <a:pPr marL="457200" indent="-457200">
              <a:buFont typeface="Arial" panose="020B0604020202020204" pitchFamily="34" charset="0"/>
              <a:buChar char="•"/>
            </a:pPr>
            <a:r>
              <a:rPr lang="en-US" sz="2800" dirty="0" err="1">
                <a:latin typeface="+mj-lt"/>
              </a:rPr>
              <a:t>UseStatusCodePages</a:t>
            </a:r>
            <a:endParaRPr lang="en-US" sz="2800" dirty="0">
              <a:latin typeface="+mj-lt"/>
            </a:endParaRPr>
          </a:p>
          <a:p>
            <a:pPr marL="457200" indent="-457200">
              <a:buFont typeface="Arial" panose="020B0604020202020204" pitchFamily="34" charset="0"/>
              <a:buChar char="•"/>
            </a:pPr>
            <a:r>
              <a:rPr lang="en-US" sz="2800" dirty="0" err="1">
                <a:latin typeface="+mj-lt"/>
              </a:rPr>
              <a:t>UseAuthentication</a:t>
            </a:r>
            <a:endParaRPr lang="en-US" sz="2800" dirty="0">
              <a:latin typeface="+mj-lt"/>
            </a:endParaRPr>
          </a:p>
          <a:p>
            <a:pPr marL="457200" indent="-457200">
              <a:buFont typeface="Arial" panose="020B0604020202020204" pitchFamily="34" charset="0"/>
              <a:buChar char="•"/>
            </a:pPr>
            <a:r>
              <a:rPr lang="en-US" sz="2800" dirty="0" err="1">
                <a:latin typeface="+mj-lt"/>
              </a:rPr>
              <a:t>UseStaticFiles</a:t>
            </a:r>
            <a:endParaRPr lang="en-US" sz="2800" dirty="0">
              <a:latin typeface="+mj-lt"/>
            </a:endParaRPr>
          </a:p>
          <a:p>
            <a:pPr marL="457200" indent="-457200">
              <a:buFont typeface="Arial" panose="020B0604020202020204" pitchFamily="34" charset="0"/>
              <a:buChar char="•"/>
            </a:pPr>
            <a:r>
              <a:rPr lang="en-US" sz="2800" dirty="0" err="1">
                <a:latin typeface="+mj-lt"/>
              </a:rPr>
              <a:t>UseMvc</a:t>
            </a:r>
            <a:endParaRPr lang="en-US" sz="2800" dirty="0">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p:spPr>
        <p:style>
          <a:lnRef idx="1">
            <a:schemeClr val="accent5"/>
          </a:lnRef>
          <a:fillRef idx="2">
            <a:schemeClr val="accent5"/>
          </a:fillRef>
          <a:effectRef idx="1">
            <a:schemeClr val="accent5"/>
          </a:effectRef>
          <a:fontRef idx="minor">
            <a:schemeClr val="dk1"/>
          </a:fontRef>
        </p:style>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000000"/>
              </a:solidFill>
              <a:effectLst/>
              <a:uLnTx/>
              <a:uFillTx/>
              <a:latin typeface="Segoe UI"/>
              <a:ea typeface="+mn-ea"/>
              <a:cs typeface="+mn-cs"/>
            </a:endParaRPr>
          </a:p>
        </p:txBody>
      </p:sp>
      <p:sp>
        <p:nvSpPr>
          <p:cNvPr id="5" name="object 5"/>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 name="object 7"/>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solidFill>
            <a:srgbClr val="005CB8"/>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8" name="object 8"/>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9" name="object 9"/>
          <p:cNvSpPr txBox="1"/>
          <p:nvPr/>
        </p:nvSpPr>
        <p:spPr>
          <a:xfrm>
            <a:off x="3878957" y="3614372"/>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0" name="object 10"/>
          <p:cNvSpPr txBox="1"/>
          <p:nvPr/>
        </p:nvSpPr>
        <p:spPr>
          <a:xfrm>
            <a:off x="5643314" y="2108036"/>
            <a:ext cx="369204" cy="3792502"/>
          </a:xfrm>
          <a:prstGeom prst="rect">
            <a:avLst/>
          </a:prstGeom>
          <a:solidFill>
            <a:srgbClr val="34B133"/>
          </a:solidFill>
          <a:ln w="12192">
            <a:solidFill>
              <a:srgbClr val="004186"/>
            </a:solidFill>
          </a:ln>
        </p:spPr>
        <p:txBody>
          <a:bodyPr vert="vert" wrap="square" lIns="0" tIns="189816" rIns="0" bIns="0" rtlCol="0">
            <a:spAutoFit/>
          </a:bodyPr>
          <a:lstStyle/>
          <a:p>
            <a:pPr marL="1152179" marR="0" lvl="0" indent="0" algn="l" defTabSz="914363" rtl="0" eaLnBrk="1" fontAlgn="auto" latinLnBrk="0" hangingPunct="1">
              <a:lnSpc>
                <a:spcPct val="100000"/>
              </a:lnSpc>
              <a:spcBef>
                <a:spcPts val="1495"/>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1" name="object 11"/>
          <p:cNvSpPr txBox="1"/>
          <p:nvPr/>
        </p:nvSpPr>
        <p:spPr>
          <a:xfrm>
            <a:off x="6979506" y="2717477"/>
            <a:ext cx="369204" cy="2642182"/>
          </a:xfrm>
          <a:prstGeom prst="rect">
            <a:avLst/>
          </a:prstGeom>
          <a:solidFill>
            <a:srgbClr val="34B133"/>
          </a:solidFill>
          <a:ln w="12192">
            <a:solidFill>
              <a:srgbClr val="004186"/>
            </a:solidFill>
          </a:ln>
        </p:spPr>
        <p:txBody>
          <a:bodyPr vert="vert" wrap="square" lIns="0" tIns="188546" rIns="0" bIns="0" rtlCol="0">
            <a:spAutoFit/>
          </a:bodyPr>
          <a:lstStyle/>
          <a:p>
            <a:pPr marL="577042" marR="0" lvl="0" indent="0" algn="l" defTabSz="914363" rtl="0" eaLnBrk="1" fontAlgn="auto" latinLnBrk="0" hangingPunct="1">
              <a:lnSpc>
                <a:spcPct val="100000"/>
              </a:lnSpc>
              <a:spcBef>
                <a:spcPts val="1485"/>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2" name="object 12"/>
          <p:cNvSpPr txBox="1"/>
          <p:nvPr/>
        </p:nvSpPr>
        <p:spPr>
          <a:xfrm>
            <a:off x="8370252" y="3180906"/>
            <a:ext cx="369204" cy="1884153"/>
          </a:xfrm>
          <a:prstGeom prst="rect">
            <a:avLst/>
          </a:prstGeom>
          <a:solidFill>
            <a:srgbClr val="34B133"/>
          </a:solidFill>
          <a:ln w="12192">
            <a:solidFill>
              <a:srgbClr val="004186"/>
            </a:solidFill>
          </a:ln>
        </p:spPr>
        <p:txBody>
          <a:bodyPr vert="vert" wrap="square" lIns="0" tIns="189181" rIns="0" bIns="0" rtlCol="0">
            <a:spAutoFit/>
          </a:bodyPr>
          <a:lstStyle/>
          <a:p>
            <a:pPr marL="51420" marR="0" lvl="0" indent="0" algn="l" defTabSz="914363" rtl="0" eaLnBrk="1" fontAlgn="auto" latinLnBrk="0" hangingPunct="1">
              <a:lnSpc>
                <a:spcPct val="100000"/>
              </a:lnSpc>
              <a:spcBef>
                <a:spcPts val="1490"/>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dirty="0">
              <a:ln>
                <a:noFill/>
              </a:ln>
              <a:solidFill>
                <a:srgbClr val="FFFFFF"/>
              </a:solidFill>
              <a:effectLst/>
              <a:uLnTx/>
              <a:uFillTx/>
              <a:latin typeface="Arial"/>
              <a:ea typeface="+mn-ea"/>
              <a:cs typeface="Arial"/>
            </a:endParaRPr>
          </a:p>
        </p:txBody>
      </p:sp>
      <p:sp>
        <p:nvSpPr>
          <p:cNvPr id="13" name="object 13"/>
          <p:cNvSpPr/>
          <p:nvPr/>
        </p:nvSpPr>
        <p:spPr>
          <a:xfrm>
            <a:off x="4439779" y="210803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4" name="object 14"/>
          <p:cNvSpPr/>
          <p:nvPr/>
        </p:nvSpPr>
        <p:spPr>
          <a:xfrm>
            <a:off x="4439779" y="2108037"/>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5" name="object 15"/>
          <p:cNvSpPr/>
          <p:nvPr/>
        </p:nvSpPr>
        <p:spPr>
          <a:xfrm>
            <a:off x="6007567" y="2717478"/>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6" name="object 16"/>
          <p:cNvSpPr/>
          <p:nvPr/>
        </p:nvSpPr>
        <p:spPr>
          <a:xfrm>
            <a:off x="6007567" y="2717478"/>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17"/>
          <p:cNvSpPr txBox="1"/>
          <p:nvPr/>
        </p:nvSpPr>
        <p:spPr>
          <a:xfrm>
            <a:off x="6120440" y="2785481"/>
            <a:ext cx="448828" cy="228849"/>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srgbClr val="FFFFFF"/>
                </a:solidFill>
                <a:effectLst/>
                <a:uLnTx/>
                <a:uFillTx/>
                <a:latin typeface="Arial"/>
                <a:ea typeface="+mn-ea"/>
                <a:cs typeface="Arial"/>
              </a:rPr>
              <a:t>n</a:t>
            </a:r>
            <a:r>
              <a:rPr kumimoji="0" sz="1400" b="0" i="0" u="none" strike="noStrike" kern="1200" cap="none" spc="-110" normalizeH="0" baseline="0" noProof="0" dirty="0">
                <a:ln>
                  <a:noFill/>
                </a:ln>
                <a:solidFill>
                  <a:srgbClr val="FFFFFF"/>
                </a:solidFill>
                <a:effectLst/>
                <a:uLnTx/>
                <a:uFillTx/>
                <a:latin typeface="Arial"/>
                <a:ea typeface="+mn-ea"/>
                <a:cs typeface="Arial"/>
              </a:rPr>
              <a:t>e</a:t>
            </a:r>
            <a:r>
              <a:rPr kumimoji="0" sz="1400" b="0" i="0" u="none" strike="noStrike" kern="1200" cap="none" spc="-25" normalizeH="0" baseline="0" noProof="0" dirty="0">
                <a:ln>
                  <a:noFill/>
                </a:ln>
                <a:solidFill>
                  <a:srgbClr val="FFFFFF"/>
                </a:solidFill>
                <a:effectLst/>
                <a:uLnTx/>
                <a:uFillTx/>
                <a:latin typeface="Arial"/>
                <a:ea typeface="+mn-ea"/>
                <a:cs typeface="Arial"/>
              </a:rPr>
              <a:t>xt(</a:t>
            </a:r>
            <a:r>
              <a:rPr kumimoji="0" sz="1400" b="0" i="0" u="none" strike="noStrike" kern="1200" cap="none" spc="-40" normalizeH="0" baseline="0" noProof="0" dirty="0">
                <a:ln>
                  <a:noFill/>
                </a:ln>
                <a:solidFill>
                  <a:srgbClr val="FFFFFF"/>
                </a:solidFill>
                <a:effectLst/>
                <a:uLnTx/>
                <a:uFillTx/>
                <a:latin typeface="Arial"/>
                <a:ea typeface="+mn-ea"/>
                <a:cs typeface="Arial"/>
              </a:rPr>
              <a:t>)</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18" name="object 18"/>
          <p:cNvSpPr/>
          <p:nvPr/>
        </p:nvSpPr>
        <p:spPr>
          <a:xfrm>
            <a:off x="4433684" y="5498053"/>
            <a:ext cx="784656" cy="398041"/>
          </a:xfrm>
          <a:custGeom>
            <a:avLst/>
            <a:gdLst/>
            <a:ahLst/>
            <a:cxnLst/>
            <a:rect l="l" t="t" r="r" b="b"/>
            <a:pathLst>
              <a:path w="784860" h="398145">
                <a:moveTo>
                  <a:pt x="198882" y="0"/>
                </a:moveTo>
                <a:lnTo>
                  <a:pt x="0" y="198882"/>
                </a:lnTo>
                <a:lnTo>
                  <a:pt x="198882" y="397764"/>
                </a:lnTo>
                <a:lnTo>
                  <a:pt x="198882" y="298323"/>
                </a:lnTo>
                <a:lnTo>
                  <a:pt x="784860" y="298323"/>
                </a:lnTo>
                <a:lnTo>
                  <a:pt x="784860"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9" name="object 19"/>
          <p:cNvSpPr/>
          <p:nvPr/>
        </p:nvSpPr>
        <p:spPr>
          <a:xfrm>
            <a:off x="4433684" y="5498053"/>
            <a:ext cx="784656" cy="398041"/>
          </a:xfrm>
          <a:custGeom>
            <a:avLst/>
            <a:gdLst/>
            <a:ahLst/>
            <a:cxnLst/>
            <a:rect l="l" t="t" r="r" b="b"/>
            <a:pathLst>
              <a:path w="784860" h="398145">
                <a:moveTo>
                  <a:pt x="784860" y="99441"/>
                </a:moveTo>
                <a:lnTo>
                  <a:pt x="198882" y="99441"/>
                </a:lnTo>
                <a:lnTo>
                  <a:pt x="198882" y="0"/>
                </a:lnTo>
                <a:lnTo>
                  <a:pt x="0" y="198882"/>
                </a:lnTo>
                <a:lnTo>
                  <a:pt x="198882" y="397764"/>
                </a:lnTo>
                <a:lnTo>
                  <a:pt x="198882" y="298323"/>
                </a:lnTo>
                <a:lnTo>
                  <a:pt x="784860" y="298323"/>
                </a:lnTo>
                <a:lnTo>
                  <a:pt x="784860" y="9944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0" name="object 20"/>
          <p:cNvSpPr txBox="1"/>
          <p:nvPr/>
        </p:nvSpPr>
        <p:spPr>
          <a:xfrm>
            <a:off x="4636451" y="5566411"/>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1" name="object 21"/>
          <p:cNvSpPr/>
          <p:nvPr/>
        </p:nvSpPr>
        <p:spPr>
          <a:xfrm>
            <a:off x="7575355" y="4497045"/>
            <a:ext cx="748470" cy="399311"/>
          </a:xfrm>
          <a:custGeom>
            <a:avLst/>
            <a:gdLst/>
            <a:ahLst/>
            <a:cxnLst/>
            <a:rect l="l" t="t" r="r" b="b"/>
            <a:pathLst>
              <a:path w="748665" h="399414">
                <a:moveTo>
                  <a:pt x="199644" y="0"/>
                </a:moveTo>
                <a:lnTo>
                  <a:pt x="0" y="199644"/>
                </a:lnTo>
                <a:lnTo>
                  <a:pt x="199644" y="399288"/>
                </a:lnTo>
                <a:lnTo>
                  <a:pt x="199644" y="299465"/>
                </a:lnTo>
                <a:lnTo>
                  <a:pt x="748283" y="299465"/>
                </a:lnTo>
                <a:lnTo>
                  <a:pt x="748283" y="99821"/>
                </a:lnTo>
                <a:lnTo>
                  <a:pt x="199644" y="99821"/>
                </a:lnTo>
                <a:lnTo>
                  <a:pt x="19964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2" name="object 22"/>
          <p:cNvSpPr/>
          <p:nvPr/>
        </p:nvSpPr>
        <p:spPr>
          <a:xfrm>
            <a:off x="7575355" y="4497045"/>
            <a:ext cx="748470" cy="399311"/>
          </a:xfrm>
          <a:custGeom>
            <a:avLst/>
            <a:gdLst/>
            <a:ahLst/>
            <a:cxnLst/>
            <a:rect l="l" t="t" r="r" b="b"/>
            <a:pathLst>
              <a:path w="748665" h="399414">
                <a:moveTo>
                  <a:pt x="748283" y="99821"/>
                </a:moveTo>
                <a:lnTo>
                  <a:pt x="199644" y="99821"/>
                </a:lnTo>
                <a:lnTo>
                  <a:pt x="199644" y="0"/>
                </a:lnTo>
                <a:lnTo>
                  <a:pt x="0" y="199644"/>
                </a:lnTo>
                <a:lnTo>
                  <a:pt x="199644" y="399288"/>
                </a:lnTo>
                <a:lnTo>
                  <a:pt x="199644" y="299465"/>
                </a:lnTo>
                <a:lnTo>
                  <a:pt x="748283" y="299465"/>
                </a:lnTo>
                <a:lnTo>
                  <a:pt x="748283" y="9982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3" name="object 23"/>
          <p:cNvSpPr txBox="1"/>
          <p:nvPr/>
        </p:nvSpPr>
        <p:spPr>
          <a:xfrm>
            <a:off x="7760092" y="4565988"/>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4" name="object 24"/>
          <p:cNvSpPr/>
          <p:nvPr/>
        </p:nvSpPr>
        <p:spPr>
          <a:xfrm>
            <a:off x="7575354" y="3304065"/>
            <a:ext cx="769420" cy="399311"/>
          </a:xfrm>
          <a:custGeom>
            <a:avLst/>
            <a:gdLst/>
            <a:ahLst/>
            <a:cxnLst/>
            <a:rect l="l" t="t" r="r" b="b"/>
            <a:pathLst>
              <a:path w="769620" h="399414">
                <a:moveTo>
                  <a:pt x="569976" y="0"/>
                </a:moveTo>
                <a:lnTo>
                  <a:pt x="569976" y="99821"/>
                </a:lnTo>
                <a:lnTo>
                  <a:pt x="0" y="99821"/>
                </a:lnTo>
                <a:lnTo>
                  <a:pt x="0" y="299465"/>
                </a:lnTo>
                <a:lnTo>
                  <a:pt x="569976" y="299465"/>
                </a:lnTo>
                <a:lnTo>
                  <a:pt x="569976" y="399287"/>
                </a:lnTo>
                <a:lnTo>
                  <a:pt x="769620" y="199643"/>
                </a:lnTo>
                <a:lnTo>
                  <a:pt x="569976"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5" name="object 25"/>
          <p:cNvSpPr/>
          <p:nvPr/>
        </p:nvSpPr>
        <p:spPr>
          <a:xfrm>
            <a:off x="7575354" y="3304065"/>
            <a:ext cx="769420" cy="399311"/>
          </a:xfrm>
          <a:custGeom>
            <a:avLst/>
            <a:gdLst/>
            <a:ahLst/>
            <a:cxnLst/>
            <a:rect l="l" t="t" r="r" b="b"/>
            <a:pathLst>
              <a:path w="769620" h="399414">
                <a:moveTo>
                  <a:pt x="0" y="99821"/>
                </a:moveTo>
                <a:lnTo>
                  <a:pt x="569976" y="99821"/>
                </a:lnTo>
                <a:lnTo>
                  <a:pt x="569976" y="0"/>
                </a:lnTo>
                <a:lnTo>
                  <a:pt x="769620" y="199643"/>
                </a:lnTo>
                <a:lnTo>
                  <a:pt x="569976" y="399287"/>
                </a:lnTo>
                <a:lnTo>
                  <a:pt x="569976" y="299465"/>
                </a:lnTo>
                <a:lnTo>
                  <a:pt x="0" y="299465"/>
                </a:lnTo>
                <a:lnTo>
                  <a:pt x="0" y="9982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6" name="object 26"/>
          <p:cNvSpPr txBox="1"/>
          <p:nvPr/>
        </p:nvSpPr>
        <p:spPr>
          <a:xfrm>
            <a:off x="7686958" y="3372753"/>
            <a:ext cx="448828" cy="228849"/>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srgbClr val="FFFFFF"/>
                </a:solidFill>
                <a:effectLst/>
                <a:uLnTx/>
                <a:uFillTx/>
                <a:latin typeface="Arial"/>
                <a:ea typeface="+mn-ea"/>
                <a:cs typeface="Arial"/>
              </a:rPr>
              <a:t>next()</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7" name="object 27"/>
          <p:cNvSpPr/>
          <p:nvPr/>
        </p:nvSpPr>
        <p:spPr>
          <a:xfrm>
            <a:off x="6019755" y="4931273"/>
            <a:ext cx="749740" cy="398041"/>
          </a:xfrm>
          <a:custGeom>
            <a:avLst/>
            <a:gdLst/>
            <a:ahLst/>
            <a:cxnLst/>
            <a:rect l="l" t="t" r="r" b="b"/>
            <a:pathLst>
              <a:path w="749934" h="398145">
                <a:moveTo>
                  <a:pt x="198881" y="0"/>
                </a:moveTo>
                <a:lnTo>
                  <a:pt x="0" y="198881"/>
                </a:lnTo>
                <a:lnTo>
                  <a:pt x="198881" y="397764"/>
                </a:lnTo>
                <a:lnTo>
                  <a:pt x="198881" y="298323"/>
                </a:lnTo>
                <a:lnTo>
                  <a:pt x="749807" y="298323"/>
                </a:lnTo>
                <a:lnTo>
                  <a:pt x="749807" y="99441"/>
                </a:lnTo>
                <a:lnTo>
                  <a:pt x="198881" y="99441"/>
                </a:lnTo>
                <a:lnTo>
                  <a:pt x="198881"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8" name="object 28"/>
          <p:cNvSpPr/>
          <p:nvPr/>
        </p:nvSpPr>
        <p:spPr>
          <a:xfrm>
            <a:off x="6019755" y="4931273"/>
            <a:ext cx="749740" cy="398041"/>
          </a:xfrm>
          <a:custGeom>
            <a:avLst/>
            <a:gdLst/>
            <a:ahLst/>
            <a:cxnLst/>
            <a:rect l="l" t="t" r="r" b="b"/>
            <a:pathLst>
              <a:path w="749934" h="398145">
                <a:moveTo>
                  <a:pt x="749807" y="99441"/>
                </a:moveTo>
                <a:lnTo>
                  <a:pt x="198881" y="99441"/>
                </a:lnTo>
                <a:lnTo>
                  <a:pt x="198881" y="0"/>
                </a:lnTo>
                <a:lnTo>
                  <a:pt x="0" y="198881"/>
                </a:lnTo>
                <a:lnTo>
                  <a:pt x="198881" y="397764"/>
                </a:lnTo>
                <a:lnTo>
                  <a:pt x="198881" y="298323"/>
                </a:lnTo>
                <a:lnTo>
                  <a:pt x="749807" y="298323"/>
                </a:lnTo>
                <a:lnTo>
                  <a:pt x="749807"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9" name="object 29"/>
          <p:cNvSpPr txBox="1"/>
          <p:nvPr/>
        </p:nvSpPr>
        <p:spPr>
          <a:xfrm>
            <a:off x="6205761" y="5000216"/>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32" name="object 32"/>
          <p:cNvSpPr/>
          <p:nvPr/>
        </p:nvSpPr>
        <p:spPr>
          <a:xfrm>
            <a:off x="2875039" y="214612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4"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3" name="object 33"/>
          <p:cNvSpPr/>
          <p:nvPr/>
        </p:nvSpPr>
        <p:spPr>
          <a:xfrm>
            <a:off x="2875039" y="2146127"/>
            <a:ext cx="771324" cy="398041"/>
          </a:xfrm>
          <a:custGeom>
            <a:avLst/>
            <a:gdLst/>
            <a:ahLst/>
            <a:cxnLst/>
            <a:rect l="l" t="t" r="r" b="b"/>
            <a:pathLst>
              <a:path w="771525" h="398144">
                <a:moveTo>
                  <a:pt x="0" y="99441"/>
                </a:moveTo>
                <a:lnTo>
                  <a:pt x="572262" y="99441"/>
                </a:lnTo>
                <a:lnTo>
                  <a:pt x="572262" y="0"/>
                </a:lnTo>
                <a:lnTo>
                  <a:pt x="771144" y="198882"/>
                </a:lnTo>
                <a:lnTo>
                  <a:pt x="572262" y="397763"/>
                </a:lnTo>
                <a:lnTo>
                  <a:pt x="572262" y="298323"/>
                </a:lnTo>
                <a:lnTo>
                  <a:pt x="0" y="298323"/>
                </a:lnTo>
                <a:lnTo>
                  <a:pt x="0" y="9944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4" name="object 34"/>
          <p:cNvSpPr/>
          <p:nvPr/>
        </p:nvSpPr>
        <p:spPr>
          <a:xfrm>
            <a:off x="2881132" y="5501101"/>
            <a:ext cx="764976" cy="399311"/>
          </a:xfrm>
          <a:custGeom>
            <a:avLst/>
            <a:gdLst/>
            <a:ahLst/>
            <a:cxnLst/>
            <a:rect l="l" t="t" r="r" b="b"/>
            <a:pathLst>
              <a:path w="765175" h="399414">
                <a:moveTo>
                  <a:pt x="199644" y="0"/>
                </a:moveTo>
                <a:lnTo>
                  <a:pt x="0" y="199644"/>
                </a:lnTo>
                <a:lnTo>
                  <a:pt x="199644" y="399288"/>
                </a:lnTo>
                <a:lnTo>
                  <a:pt x="199644" y="299466"/>
                </a:lnTo>
                <a:lnTo>
                  <a:pt x="765048" y="299466"/>
                </a:lnTo>
                <a:lnTo>
                  <a:pt x="765048" y="99822"/>
                </a:lnTo>
                <a:lnTo>
                  <a:pt x="199644" y="99822"/>
                </a:lnTo>
                <a:lnTo>
                  <a:pt x="19964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5" name="object 35"/>
          <p:cNvSpPr/>
          <p:nvPr/>
        </p:nvSpPr>
        <p:spPr>
          <a:xfrm>
            <a:off x="2881132" y="5501101"/>
            <a:ext cx="764976" cy="399311"/>
          </a:xfrm>
          <a:custGeom>
            <a:avLst/>
            <a:gdLst/>
            <a:ahLst/>
            <a:cxnLst/>
            <a:rect l="l" t="t" r="r" b="b"/>
            <a:pathLst>
              <a:path w="765175" h="399414">
                <a:moveTo>
                  <a:pt x="765048" y="299466"/>
                </a:moveTo>
                <a:lnTo>
                  <a:pt x="199644" y="299466"/>
                </a:lnTo>
                <a:lnTo>
                  <a:pt x="199644" y="399288"/>
                </a:lnTo>
                <a:lnTo>
                  <a:pt x="0" y="199644"/>
                </a:lnTo>
                <a:lnTo>
                  <a:pt x="199644" y="0"/>
                </a:lnTo>
                <a:lnTo>
                  <a:pt x="199644" y="99822"/>
                </a:lnTo>
                <a:lnTo>
                  <a:pt x="765048" y="99822"/>
                </a:lnTo>
                <a:lnTo>
                  <a:pt x="765048" y="299466"/>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A94C05DF-17AE-4577-BF2B-AB74EEBAE9FE}"/>
              </a:ext>
            </a:extLst>
          </p:cNvPr>
          <p:cNvSpPr/>
          <p:nvPr/>
        </p:nvSpPr>
        <p:spPr bwMode="auto">
          <a:xfrm>
            <a:off x="630117" y="2061825"/>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Request</a:t>
            </a:r>
          </a:p>
        </p:txBody>
      </p:sp>
      <p:sp>
        <p:nvSpPr>
          <p:cNvPr id="38" name="Rectangle 37">
            <a:extLst>
              <a:ext uri="{FF2B5EF4-FFF2-40B4-BE49-F238E27FC236}">
                <a16:creationId xmlns:a16="http://schemas.microsoft.com/office/drawing/2014/main" id="{B9EF9F10-0289-4777-9B41-D180D1FDCB75}"/>
              </a:ext>
            </a:extLst>
          </p:cNvPr>
          <p:cNvSpPr/>
          <p:nvPr/>
        </p:nvSpPr>
        <p:spPr bwMode="auto">
          <a:xfrm>
            <a:off x="649300" y="5413544"/>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Response</a:t>
            </a:r>
          </a:p>
        </p:txBody>
      </p:sp>
      <p:sp>
        <p:nvSpPr>
          <p:cNvPr id="42" name="Title 2">
            <a:extLst>
              <a:ext uri="{FF2B5EF4-FFF2-40B4-BE49-F238E27FC236}">
                <a16:creationId xmlns:a16="http://schemas.microsoft.com/office/drawing/2014/main" id="{49F98501-9C8A-487E-9CDC-15FAA4C2751A}"/>
              </a:ext>
            </a:extLst>
          </p:cNvPr>
          <p:cNvSpPr txBox="1">
            <a:spLocks/>
          </p:cNvSpPr>
          <p:nvPr/>
        </p:nvSpPr>
        <p:spPr>
          <a:xfrm>
            <a:off x="269170" y="289513"/>
            <a:ext cx="11652805" cy="899665"/>
          </a:xfrm>
          <a:prstGeom prst="rect">
            <a:avLst/>
          </a:prstGeom>
        </p:spPr>
        <p:txBody>
          <a:bodyPr vert="horz" wrap="square" lIns="146304" tIns="91440" rIns="146304" bIns="91440" rtlCol="0" anchor="t">
            <a:noAutofit/>
          </a:bodyPr>
          <a:lst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918"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rPr>
              <a:t>Kestrel + </a:t>
            </a:r>
            <a:r>
              <a:rPr kumimoji="0" lang="en-US" sz="4703" b="0" i="0" u="none" strike="noStrike" kern="1200" cap="none" spc="-100" normalizeH="0" baseline="0" noProof="0" dirty="0" err="1">
                <a:ln w="3175">
                  <a:noFill/>
                </a:ln>
                <a:solidFill>
                  <a:srgbClr val="FFFFFF"/>
                </a:solidFill>
                <a:effectLst/>
                <a:uLnTx/>
                <a:uFillTx/>
                <a:latin typeface="Segoe UI Light"/>
                <a:ea typeface="+mn-ea"/>
                <a:cs typeface="Segoe UI" pitchFamily="34" charset="0"/>
              </a:rPr>
              <a:t>Middlewares</a:t>
            </a:r>
            <a:endPar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65295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3055051"/>
            <a:ext cx="11149013" cy="747897"/>
          </a:xfrm>
        </p:spPr>
        <p:txBody>
          <a:bodyPr/>
          <a:lstStyle/>
          <a:p>
            <a:r>
              <a:rPr lang="es-AR" dirty="0"/>
              <a:t>ASP.NET Core MVC</a:t>
            </a:r>
            <a:endParaRPr lang="es-AR" sz="4600" dirty="0"/>
          </a:p>
        </p:txBody>
      </p:sp>
    </p:spTree>
    <p:extLst>
      <p:ext uri="{BB962C8B-B14F-4D97-AF65-F5344CB8AC3E}">
        <p14:creationId xmlns:p14="http://schemas.microsoft.com/office/powerpoint/2010/main" val="420846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Views, and Controllers</a:t>
            </a:r>
          </a:p>
        </p:txBody>
      </p:sp>
      <p:sp>
        <p:nvSpPr>
          <p:cNvPr id="60" name="Content Placeholder 1"/>
          <p:cNvSpPr txBox="1">
            <a:spLocks/>
          </p:cNvSpPr>
          <p:nvPr/>
        </p:nvSpPr>
        <p:spPr>
          <a:xfrm>
            <a:off x="2051091" y="1122849"/>
            <a:ext cx="7434342" cy="5118250"/>
          </a:xfrm>
          <a:prstGeom prst="rect">
            <a:avLst/>
          </a:prstGeom>
        </p:spPr>
        <p:txBody>
          <a:bodyPr vert="horz" wrap="square" lIns="0" tIns="0" rIns="0" bIns="0" rtlCol="0" anchor="ctr">
            <a:noAutofit/>
          </a:bodyPr>
          <a:lstStyle>
            <a:lvl1pPr indent="0" defTabSz="685864">
              <a:lnSpc>
                <a:spcPct val="90000"/>
              </a:lnSpc>
              <a:spcBef>
                <a:spcPts val="1200"/>
              </a:spcBef>
              <a:buSzPct val="80000"/>
              <a:buFont typeface="Arial" pitchFamily="34" charset="0"/>
              <a:buNone/>
              <a:defRPr sz="2800">
                <a:solidFill>
                  <a:schemeClr val="accent2"/>
                </a:solidFill>
              </a:defRPr>
            </a:lvl1pPr>
            <a:lvl2pPr marL="259591" lvl="1" indent="0" defTabSz="685864">
              <a:lnSpc>
                <a:spcPct val="90000"/>
              </a:lnSpc>
              <a:spcBef>
                <a:spcPts val="12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algn="r"/>
            <a:r>
              <a:rPr lang="en-US" sz="4799" dirty="0">
                <a:solidFill>
                  <a:schemeClr val="tx1">
                    <a:alpha val="99000"/>
                  </a:schemeClr>
                </a:solidFill>
                <a:latin typeface="Segoe UI Light" pitchFamily="34" charset="0"/>
              </a:rPr>
              <a:t>What does MVC look like?</a:t>
            </a:r>
          </a:p>
        </p:txBody>
      </p:sp>
      <p:sp>
        <p:nvSpPr>
          <p:cNvPr id="62" name="Left Arrow 61"/>
          <p:cNvSpPr/>
          <p:nvPr/>
        </p:nvSpPr>
        <p:spPr bwMode="auto">
          <a:xfrm rot="16200000">
            <a:off x="6519203" y="3492938"/>
            <a:ext cx="1293108" cy="323645"/>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3" name="Freeform 62"/>
          <p:cNvSpPr>
            <a:spLocks noEditPoints="1"/>
          </p:cNvSpPr>
          <p:nvPr/>
        </p:nvSpPr>
        <p:spPr bwMode="black">
          <a:xfrm>
            <a:off x="6822994" y="3396443"/>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a:extLst/>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6" name="Freeform 65"/>
          <p:cNvSpPr>
            <a:spLocks noEditPoints="1"/>
          </p:cNvSpPr>
          <p:nvPr/>
        </p:nvSpPr>
        <p:spPr bwMode="black">
          <a:xfrm>
            <a:off x="6023216" y="5711088"/>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a:extLst/>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7" name="Right Arrow 66"/>
          <p:cNvSpPr/>
          <p:nvPr/>
        </p:nvSpPr>
        <p:spPr bwMode="auto">
          <a:xfrm>
            <a:off x="6876140" y="5777626"/>
            <a:ext cx="500884" cy="396935"/>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9" name="Rectangle 68"/>
          <p:cNvSpPr/>
          <p:nvPr/>
        </p:nvSpPr>
        <p:spPr bwMode="auto">
          <a:xfrm>
            <a:off x="6023217" y="2022526"/>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Controller</a:t>
            </a:r>
          </a:p>
        </p:txBody>
      </p:sp>
      <p:sp>
        <p:nvSpPr>
          <p:cNvPr id="72" name="Rectangle 71"/>
          <p:cNvSpPr/>
          <p:nvPr/>
        </p:nvSpPr>
        <p:spPr bwMode="auto">
          <a:xfrm>
            <a:off x="6023217" y="4301314"/>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View</a:t>
            </a:r>
          </a:p>
        </p:txBody>
      </p:sp>
      <p:sp>
        <p:nvSpPr>
          <p:cNvPr id="74" name="Right Arrow 73"/>
          <p:cNvSpPr/>
          <p:nvPr/>
        </p:nvSpPr>
        <p:spPr bwMode="auto">
          <a:xfrm>
            <a:off x="3018956" y="2022528"/>
            <a:ext cx="2285080" cy="999057"/>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Request</a:t>
            </a:r>
          </a:p>
        </p:txBody>
      </p:sp>
      <p:sp>
        <p:nvSpPr>
          <p:cNvPr id="76" name="Left Arrow 75"/>
          <p:cNvSpPr/>
          <p:nvPr/>
        </p:nvSpPr>
        <p:spPr bwMode="auto">
          <a:xfrm>
            <a:off x="3018956" y="4294231"/>
            <a:ext cx="2285080" cy="999057"/>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Response</a:t>
            </a:r>
          </a:p>
        </p:txBody>
      </p:sp>
      <p:sp>
        <p:nvSpPr>
          <p:cNvPr id="78" name="Content Placeholder 2"/>
          <p:cNvSpPr txBox="1">
            <a:spLocks/>
          </p:cNvSpPr>
          <p:nvPr/>
        </p:nvSpPr>
        <p:spPr>
          <a:xfrm>
            <a:off x="7696183" y="3543014"/>
            <a:ext cx="1142540" cy="396791"/>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593">
              <a:spcBef>
                <a:spcPts val="1200"/>
              </a:spcBef>
              <a:buNone/>
              <a:defRPr/>
            </a:pPr>
            <a:r>
              <a:rPr lang="en-US" sz="2399" dirty="0">
                <a:solidFill>
                  <a:srgbClr val="00AEEF"/>
                </a:solidFill>
                <a:latin typeface="Segoe UI"/>
              </a:rPr>
              <a:t>Model</a:t>
            </a:r>
          </a:p>
        </p:txBody>
      </p:sp>
      <p:sp>
        <p:nvSpPr>
          <p:cNvPr id="3" name="TextBox 2"/>
          <p:cNvSpPr txBox="1"/>
          <p:nvPr/>
        </p:nvSpPr>
        <p:spPr>
          <a:xfrm>
            <a:off x="7377024" y="5468466"/>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80" name="TextBox 79"/>
          <p:cNvSpPr txBox="1"/>
          <p:nvPr/>
        </p:nvSpPr>
        <p:spPr>
          <a:xfrm>
            <a:off x="3720242" y="3480119"/>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79" name="TextBox 78"/>
          <p:cNvSpPr txBox="1"/>
          <p:nvPr/>
        </p:nvSpPr>
        <p:spPr>
          <a:xfrm>
            <a:off x="4125795" y="3741409"/>
            <a:ext cx="949582" cy="845404"/>
          </a:xfrm>
          <a:prstGeom prst="rect">
            <a:avLst/>
          </a:prstGeom>
          <a:noFill/>
        </p:spPr>
        <p:txBody>
          <a:bodyPr wrap="square" rtlCol="0">
            <a:spAutoFit/>
          </a:bodyPr>
          <a:lstStyle/>
          <a:p>
            <a:r>
              <a:rPr lang="en-US" sz="4799" dirty="0">
                <a:solidFill>
                  <a:srgbClr val="00AEEF"/>
                </a:solidFill>
                <a:latin typeface="Segoe UI Symbol" panose="020B0502040204020203" pitchFamily="34" charset="0"/>
                <a:ea typeface="Segoe UI Symbol" panose="020B0502040204020203" pitchFamily="34" charset="0"/>
              </a:rPr>
              <a:t></a:t>
            </a:r>
            <a:endParaRPr lang="en-US" sz="1799" dirty="0">
              <a:solidFill>
                <a:srgbClr val="00AEEF"/>
              </a:solidFill>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300447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2" grpId="0" animBg="1"/>
      <p:bldP spid="63" grpId="0" animBg="1"/>
      <p:bldP spid="66" grpId="0" animBg="1"/>
      <p:bldP spid="67" grpId="0" animBg="1"/>
      <p:bldP spid="69" grpId="0" animBg="1"/>
      <p:bldP spid="72" grpId="0" animBg="1"/>
      <p:bldP spid="74" grpId="0" animBg="1"/>
      <p:bldP spid="76" grpId="0" animBg="1"/>
      <p:bldP spid="78" grpId="0"/>
      <p:bldP spid="3" grpId="0"/>
      <p:bldP spid="80" grpId="0"/>
      <p:bldP spid="7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5618921"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latin typeface="+mj-lt"/>
              </a:rPr>
              <a:t>Controllers </a:t>
            </a:r>
            <a:r>
              <a:rPr sz="3999" spc="-30" dirty="0">
                <a:solidFill>
                  <a:schemeClr val="tx1"/>
                </a:solidFill>
                <a:latin typeface="+mj-lt"/>
              </a:rPr>
              <a:t>and</a:t>
            </a:r>
            <a:r>
              <a:rPr sz="3999" spc="5" dirty="0">
                <a:solidFill>
                  <a:schemeClr val="tx1"/>
                </a:solidFill>
                <a:latin typeface="+mj-lt"/>
              </a:rPr>
              <a:t> </a:t>
            </a:r>
            <a:r>
              <a:rPr sz="3999" spc="-95" dirty="0">
                <a:solidFill>
                  <a:schemeClr val="tx1"/>
                </a:solidFill>
                <a:latin typeface="+mj-lt"/>
              </a:rPr>
              <a:t>Actions</a:t>
            </a:r>
            <a:endParaRPr sz="3999" dirty="0">
              <a:solidFill>
                <a:schemeClr val="tx1"/>
              </a:solidFill>
              <a:latin typeface="+mj-lt"/>
            </a:endParaRPr>
          </a:p>
        </p:txBody>
      </p:sp>
      <p:sp>
        <p:nvSpPr>
          <p:cNvPr id="6" name="object 6"/>
          <p:cNvSpPr txBox="1"/>
          <p:nvPr/>
        </p:nvSpPr>
        <p:spPr>
          <a:xfrm>
            <a:off x="729297" y="1665240"/>
            <a:ext cx="11721829" cy="1909482"/>
          </a:xfrm>
          <a:prstGeom prst="rect">
            <a:avLst/>
          </a:prstGeom>
        </p:spPr>
        <p:txBody>
          <a:bodyPr vert="horz" wrap="square" lIns="0" tIns="57135" rIns="0" bIns="0" rtlCol="0">
            <a:spAutoFit/>
          </a:bodyPr>
          <a:lstStyle/>
          <a:p>
            <a:pPr marL="355596" indent="-342900">
              <a:spcBef>
                <a:spcPts val="450"/>
              </a:spcBef>
              <a:buFont typeface="Arial" panose="020B0604020202020204" pitchFamily="34" charset="0"/>
              <a:buChar char="•"/>
            </a:pPr>
            <a:r>
              <a:rPr sz="2800" spc="-90" dirty="0">
                <a:latin typeface="+mj-lt"/>
                <a:cs typeface="Arial"/>
              </a:rPr>
              <a:t>Controllers </a:t>
            </a:r>
            <a:r>
              <a:rPr sz="2800" spc="-110" dirty="0">
                <a:latin typeface="+mj-lt"/>
                <a:cs typeface="Arial"/>
              </a:rPr>
              <a:t>are </a:t>
            </a:r>
            <a:r>
              <a:rPr sz="2800" spc="-80" dirty="0">
                <a:latin typeface="+mj-lt"/>
                <a:cs typeface="Arial"/>
              </a:rPr>
              <a:t>collections </a:t>
            </a:r>
            <a:r>
              <a:rPr sz="2800" spc="-5" dirty="0">
                <a:latin typeface="+mj-lt"/>
                <a:cs typeface="Arial"/>
              </a:rPr>
              <a:t>of</a:t>
            </a:r>
            <a:r>
              <a:rPr sz="2800" spc="-295" dirty="0">
                <a:latin typeface="+mj-lt"/>
                <a:cs typeface="Arial"/>
              </a:rPr>
              <a:t> </a:t>
            </a:r>
            <a:r>
              <a:rPr sz="2800" spc="-90" dirty="0">
                <a:latin typeface="+mj-lt"/>
                <a:cs typeface="Arial"/>
              </a:rPr>
              <a:t>actions</a:t>
            </a:r>
            <a:endParaRPr lang="en-US" sz="2800" dirty="0">
              <a:latin typeface="+mj-lt"/>
              <a:cs typeface="Arial"/>
            </a:endParaRPr>
          </a:p>
          <a:p>
            <a:pPr marL="812778" lvl="1" indent="-342900">
              <a:spcBef>
                <a:spcPts val="450"/>
              </a:spcBef>
              <a:buFont typeface="Arial" panose="020B0604020202020204" pitchFamily="34" charset="0"/>
              <a:buChar char="•"/>
            </a:pPr>
            <a:r>
              <a:rPr lang="en-US" sz="2800" spc="-90" dirty="0">
                <a:latin typeface="+mj-lt"/>
                <a:cs typeface="Arial"/>
              </a:rPr>
              <a:t>U</a:t>
            </a:r>
            <a:r>
              <a:rPr sz="2800" spc="-90" dirty="0">
                <a:latin typeface="+mj-lt"/>
                <a:cs typeface="Arial"/>
              </a:rPr>
              <a:t>seful </a:t>
            </a:r>
            <a:r>
              <a:rPr sz="2800" spc="-5" dirty="0">
                <a:latin typeface="+mj-lt"/>
                <a:cs typeface="Arial"/>
              </a:rPr>
              <a:t>for </a:t>
            </a:r>
            <a:r>
              <a:rPr sz="2800" spc="-75" dirty="0">
                <a:latin typeface="+mj-lt"/>
                <a:cs typeface="Arial"/>
              </a:rPr>
              <a:t>grouping actions </a:t>
            </a:r>
            <a:r>
              <a:rPr sz="2800" spc="-10" dirty="0">
                <a:latin typeface="+mj-lt"/>
                <a:cs typeface="Arial"/>
              </a:rPr>
              <a:t>into </a:t>
            </a:r>
            <a:r>
              <a:rPr sz="2800" spc="-105" dirty="0">
                <a:latin typeface="+mj-lt"/>
                <a:cs typeface="Arial"/>
              </a:rPr>
              <a:t>cohesive</a:t>
            </a:r>
            <a:r>
              <a:rPr sz="2800" spc="-425" dirty="0">
                <a:latin typeface="+mj-lt"/>
                <a:cs typeface="Arial"/>
              </a:rPr>
              <a:t> </a:t>
            </a:r>
            <a:r>
              <a:rPr sz="2800" spc="-114" dirty="0">
                <a:latin typeface="+mj-lt"/>
                <a:cs typeface="Arial"/>
              </a:rPr>
              <a:t>sets</a:t>
            </a:r>
            <a:endParaRPr lang="en-US" sz="2800" dirty="0">
              <a:latin typeface="+mj-lt"/>
              <a:cs typeface="Arial"/>
            </a:endParaRPr>
          </a:p>
          <a:p>
            <a:pPr marL="812778" lvl="1" indent="-342900">
              <a:spcBef>
                <a:spcPts val="450"/>
              </a:spcBef>
              <a:buFont typeface="Arial" panose="020B0604020202020204" pitchFamily="34" charset="0"/>
              <a:buChar char="•"/>
            </a:pPr>
            <a:r>
              <a:rPr sz="2800" spc="-140" dirty="0">
                <a:latin typeface="+mj-lt"/>
                <a:cs typeface="Arial"/>
              </a:rPr>
              <a:t>Used </a:t>
            </a:r>
            <a:r>
              <a:rPr sz="2800" spc="-80" dirty="0">
                <a:latin typeface="+mj-lt"/>
                <a:cs typeface="Arial"/>
              </a:rPr>
              <a:t>by </a:t>
            </a:r>
            <a:r>
              <a:rPr sz="2800" spc="-40" dirty="0">
                <a:latin typeface="+mj-lt"/>
                <a:cs typeface="Arial"/>
              </a:rPr>
              <a:t>default </a:t>
            </a:r>
            <a:r>
              <a:rPr sz="2800" spc="-5" dirty="0">
                <a:latin typeface="+mj-lt"/>
                <a:cs typeface="Arial"/>
              </a:rPr>
              <a:t>for </a:t>
            </a:r>
            <a:r>
              <a:rPr sz="2800" spc="-35" dirty="0">
                <a:latin typeface="+mj-lt"/>
                <a:cs typeface="Arial"/>
              </a:rPr>
              <a:t>routing </a:t>
            </a:r>
            <a:r>
              <a:rPr sz="2800" spc="-95" dirty="0">
                <a:latin typeface="+mj-lt"/>
                <a:cs typeface="Arial"/>
              </a:rPr>
              <a:t>and </a:t>
            </a:r>
            <a:r>
              <a:rPr sz="2800" spc="-265" dirty="0">
                <a:latin typeface="+mj-lt"/>
                <a:cs typeface="Arial"/>
              </a:rPr>
              <a:t>URL </a:t>
            </a:r>
            <a:r>
              <a:rPr sz="2800" spc="-65" dirty="0">
                <a:latin typeface="+mj-lt"/>
                <a:cs typeface="Arial"/>
              </a:rPr>
              <a:t>generation </a:t>
            </a:r>
            <a:r>
              <a:rPr sz="2800" spc="-90" dirty="0">
                <a:latin typeface="+mj-lt"/>
                <a:cs typeface="Arial"/>
              </a:rPr>
              <a:t>(e.g.</a:t>
            </a:r>
            <a:r>
              <a:rPr sz="2800" spc="-215" dirty="0">
                <a:latin typeface="+mj-lt"/>
                <a:cs typeface="Arial"/>
              </a:rPr>
              <a:t> </a:t>
            </a:r>
            <a:r>
              <a:rPr sz="2800" spc="-40" dirty="0">
                <a:latin typeface="+mj-lt"/>
                <a:cs typeface="Arial"/>
              </a:rPr>
              <a:t>/{controllername}/{actioname})</a:t>
            </a:r>
            <a:endParaRPr sz="2800" dirty="0">
              <a:latin typeface="+mj-lt"/>
              <a:cs typeface="Arial"/>
            </a:endParaRPr>
          </a:p>
        </p:txBody>
      </p:sp>
      <p:sp>
        <p:nvSpPr>
          <p:cNvPr id="8" name="object 8"/>
          <p:cNvSpPr txBox="1"/>
          <p:nvPr/>
        </p:nvSpPr>
        <p:spPr>
          <a:xfrm>
            <a:off x="730494" y="3819694"/>
            <a:ext cx="11235447" cy="968200"/>
          </a:xfrm>
          <a:prstGeom prst="rect">
            <a:avLst/>
          </a:prstGeom>
        </p:spPr>
        <p:txBody>
          <a:bodyPr vert="horz" wrap="square" lIns="0" tIns="54596" rIns="0" bIns="0" rtlCol="0">
            <a:spAutoFit/>
          </a:bodyPr>
          <a:lstStyle/>
          <a:p>
            <a:pPr marL="355596" indent="-342900">
              <a:spcBef>
                <a:spcPts val="430"/>
              </a:spcBef>
              <a:buFont typeface="Arial" panose="020B0604020202020204" pitchFamily="34" charset="0"/>
              <a:buChar char="•"/>
            </a:pPr>
            <a:r>
              <a:rPr sz="2800" spc="-95" dirty="0">
                <a:latin typeface="+mj-lt"/>
                <a:cs typeface="Arial"/>
              </a:rPr>
              <a:t>Actions </a:t>
            </a:r>
            <a:r>
              <a:rPr sz="2800" spc="-110" dirty="0">
                <a:latin typeface="+mj-lt"/>
                <a:cs typeface="Arial"/>
              </a:rPr>
              <a:t>are </a:t>
            </a:r>
            <a:r>
              <a:rPr sz="2800" spc="-85" dirty="0">
                <a:latin typeface="+mj-lt"/>
                <a:cs typeface="Arial"/>
              </a:rPr>
              <a:t>methods </a:t>
            </a:r>
            <a:r>
              <a:rPr sz="2800" spc="-5" dirty="0">
                <a:latin typeface="+mj-lt"/>
                <a:cs typeface="Arial"/>
              </a:rPr>
              <a:t>that </a:t>
            </a:r>
            <a:r>
              <a:rPr sz="2800" spc="-95" dirty="0">
                <a:latin typeface="+mj-lt"/>
                <a:cs typeface="Arial"/>
              </a:rPr>
              <a:t>handle </a:t>
            </a:r>
            <a:r>
              <a:rPr sz="2800" spc="-55" dirty="0">
                <a:latin typeface="+mj-lt"/>
                <a:cs typeface="Arial"/>
              </a:rPr>
              <a:t>individual</a:t>
            </a:r>
            <a:r>
              <a:rPr sz="2800" spc="-370" dirty="0">
                <a:latin typeface="+mj-lt"/>
                <a:cs typeface="Arial"/>
              </a:rPr>
              <a:t> </a:t>
            </a:r>
            <a:r>
              <a:rPr sz="2800" spc="-110" dirty="0">
                <a:latin typeface="+mj-lt"/>
                <a:cs typeface="Arial"/>
              </a:rPr>
              <a:t>requests</a:t>
            </a:r>
            <a:endParaRPr lang="en-US" sz="2800" dirty="0">
              <a:latin typeface="+mj-lt"/>
              <a:cs typeface="Arial"/>
            </a:endParaRPr>
          </a:p>
          <a:p>
            <a:pPr marL="812778" lvl="1" indent="-342900">
              <a:spcBef>
                <a:spcPts val="430"/>
              </a:spcBef>
              <a:buFont typeface="Arial" panose="020B0604020202020204" pitchFamily="34" charset="0"/>
              <a:buChar char="•"/>
            </a:pPr>
            <a:r>
              <a:rPr sz="2800" spc="-190" dirty="0">
                <a:latin typeface="+mj-lt"/>
                <a:cs typeface="Arial"/>
              </a:rPr>
              <a:t>Each </a:t>
            </a:r>
            <a:r>
              <a:rPr sz="2800" spc="-70" dirty="0">
                <a:latin typeface="+mj-lt"/>
                <a:cs typeface="Arial"/>
              </a:rPr>
              <a:t>request </a:t>
            </a:r>
            <a:r>
              <a:rPr sz="2800" spc="-105" dirty="0">
                <a:latin typeface="+mj-lt"/>
                <a:cs typeface="Arial"/>
              </a:rPr>
              <a:t>is </a:t>
            </a:r>
            <a:r>
              <a:rPr sz="2800" spc="-40" dirty="0">
                <a:latin typeface="+mj-lt"/>
                <a:cs typeface="Arial"/>
              </a:rPr>
              <a:t>routed </a:t>
            </a:r>
            <a:r>
              <a:rPr sz="2800" spc="15" dirty="0">
                <a:latin typeface="+mj-lt"/>
                <a:cs typeface="Arial"/>
              </a:rPr>
              <a:t>to </a:t>
            </a:r>
            <a:r>
              <a:rPr sz="2800" spc="-110" dirty="0">
                <a:latin typeface="+mj-lt"/>
                <a:cs typeface="Arial"/>
              </a:rPr>
              <a:t>an </a:t>
            </a:r>
            <a:r>
              <a:rPr sz="2800" spc="-50" dirty="0">
                <a:latin typeface="+mj-lt"/>
                <a:cs typeface="Arial"/>
              </a:rPr>
              <a:t>action</a:t>
            </a:r>
            <a:r>
              <a:rPr sz="2800" spc="-240" dirty="0">
                <a:latin typeface="+mj-lt"/>
                <a:cs typeface="Arial"/>
              </a:rPr>
              <a:t> </a:t>
            </a:r>
            <a:r>
              <a:rPr sz="2800" spc="-45" dirty="0">
                <a:latin typeface="+mj-lt"/>
                <a:cs typeface="Arial"/>
              </a:rPr>
              <a:t>method</a:t>
            </a:r>
            <a:endParaRPr sz="2800" dirty="0">
              <a:latin typeface="+mj-lt"/>
              <a:cs typeface="Arial"/>
            </a:endParaRPr>
          </a:p>
        </p:txBody>
      </p:sp>
      <p:sp>
        <p:nvSpPr>
          <p:cNvPr id="10" name="object 10"/>
          <p:cNvSpPr txBox="1">
            <a:spLocks noGrp="1"/>
          </p:cNvSpPr>
          <p:nvPr>
            <p:ph type="ftr" sz="quarter" idx="5"/>
          </p:nvPr>
        </p:nvSpPr>
        <p:spPr>
          <a:xfrm>
            <a:off x="-1" y="893"/>
            <a:ext cx="0" cy="5938804"/>
          </a:xfrm>
          <a:prstGeom prst="rect">
            <a:avLst/>
          </a:prstGeom>
        </p:spPr>
        <p:txBody>
          <a:bodyPr vert="horz" wrap="square" lIns="0" tIns="51048" rIns="0" bIns="0" rtlCol="0">
            <a:spAutoFit/>
          </a:bodyPr>
          <a:lstStyle/>
          <a:p>
            <a:pPr marL="1904" algn="ctr">
              <a:lnSpc>
                <a:spcPts val="1435"/>
              </a:lnSpc>
            </a:pPr>
            <a:r>
              <a:rPr spc="-25" dirty="0">
                <a:solidFill>
                  <a:schemeClr val="tx1"/>
                </a:solidFill>
                <a:latin typeface="+mj-lt"/>
              </a:rPr>
              <a:t>No </a:t>
            </a:r>
            <a:r>
              <a:rPr spc="-85" dirty="0">
                <a:solidFill>
                  <a:schemeClr val="tx1"/>
                </a:solidFill>
                <a:latin typeface="+mj-lt"/>
              </a:rPr>
              <a:t>Content</a:t>
            </a:r>
            <a:r>
              <a:rPr spc="-265" dirty="0">
                <a:solidFill>
                  <a:schemeClr val="tx1"/>
                </a:solidFill>
                <a:latin typeface="+mj-lt"/>
              </a:rPr>
              <a:t> </a:t>
            </a:r>
            <a:r>
              <a:rPr spc="-95" dirty="0">
                <a:solidFill>
                  <a:schemeClr val="tx1"/>
                </a:solidFill>
                <a:latin typeface="+mj-lt"/>
              </a:rPr>
              <a:t>Here</a:t>
            </a:r>
          </a:p>
          <a:p>
            <a:pPr algn="ctr">
              <a:spcBef>
                <a:spcPts val="40"/>
              </a:spcBef>
            </a:pPr>
            <a:r>
              <a:rPr sz="1050" spc="-65" dirty="0">
                <a:solidFill>
                  <a:schemeClr val="tx1"/>
                </a:solidFill>
                <a:latin typeface="+mj-lt"/>
                <a:cs typeface="Arial"/>
              </a:rPr>
              <a:t>(Reserved </a:t>
            </a:r>
            <a:r>
              <a:rPr sz="1050" dirty="0">
                <a:solidFill>
                  <a:schemeClr val="tx1"/>
                </a:solidFill>
                <a:latin typeface="+mj-lt"/>
                <a:cs typeface="Arial"/>
              </a:rPr>
              <a:t>for</a:t>
            </a:r>
            <a:r>
              <a:rPr sz="1050" spc="-85" dirty="0">
                <a:solidFill>
                  <a:schemeClr val="tx1"/>
                </a:solidFill>
                <a:latin typeface="+mj-lt"/>
                <a:cs typeface="Arial"/>
              </a:rPr>
              <a:t> </a:t>
            </a:r>
            <a:r>
              <a:rPr sz="1050" spc="-30" dirty="0">
                <a:solidFill>
                  <a:schemeClr val="tx1"/>
                </a:solidFill>
                <a:latin typeface="+mj-lt"/>
                <a:cs typeface="Arial"/>
              </a:rPr>
              <a:t>Watermark)</a:t>
            </a:r>
            <a:endParaRPr sz="1050">
              <a:solidFill>
                <a:schemeClr val="tx1"/>
              </a:solidFill>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3659822" cy="634835"/>
          </a:xfrm>
          <a:prstGeom prst="rect">
            <a:avLst/>
          </a:prstGeom>
        </p:spPr>
        <p:txBody>
          <a:bodyPr vert="horz" wrap="square" lIns="0" tIns="12062" rIns="0" bIns="0" rtlCol="0" anchor="t">
            <a:spAutoFit/>
          </a:bodyPr>
          <a:lstStyle/>
          <a:p>
            <a:pPr marL="12696">
              <a:lnSpc>
                <a:spcPct val="100000"/>
              </a:lnSpc>
              <a:spcBef>
                <a:spcPts val="95"/>
              </a:spcBef>
            </a:pPr>
            <a:r>
              <a:rPr sz="3999" spc="-55" dirty="0">
                <a:solidFill>
                  <a:schemeClr val="tx1"/>
                </a:solidFill>
              </a:rPr>
              <a:t>An </a:t>
            </a:r>
            <a:r>
              <a:rPr sz="3999" dirty="0">
                <a:solidFill>
                  <a:schemeClr val="tx1"/>
                </a:solidFill>
              </a:rPr>
              <a:t>MVC</a:t>
            </a:r>
            <a:r>
              <a:rPr sz="3999" spc="-50" dirty="0">
                <a:solidFill>
                  <a:schemeClr val="tx1"/>
                </a:solidFill>
              </a:rPr>
              <a:t> </a:t>
            </a:r>
            <a:r>
              <a:rPr sz="3999" spc="-30" dirty="0">
                <a:solidFill>
                  <a:schemeClr val="tx1"/>
                </a:solidFill>
              </a:rPr>
              <a:t>Action</a:t>
            </a:r>
            <a:endParaRPr sz="3999" dirty="0">
              <a:solidFill>
                <a:schemeClr val="tx1"/>
              </a:solidFill>
            </a:endParaRPr>
          </a:p>
        </p:txBody>
      </p:sp>
      <p:sp>
        <p:nvSpPr>
          <p:cNvPr id="3" name="object 3"/>
          <p:cNvSpPr/>
          <p:nvPr/>
        </p:nvSpPr>
        <p:spPr>
          <a:xfrm>
            <a:off x="395593" y="1590542"/>
            <a:ext cx="11119882" cy="4273612"/>
          </a:xfrm>
          <a:prstGeom prst="rect">
            <a:avLst/>
          </a:prstGeom>
          <a:blipFill>
            <a:blip r:embed="rId2" cstate="print"/>
            <a:stretch>
              <a:fillRect/>
            </a:stretch>
          </a:blipFill>
        </p:spPr>
        <p:txBody>
          <a:bodyPr wrap="square" lIns="0" tIns="0" rIns="0" bIns="0" rtlCol="0"/>
          <a:lstStyle/>
          <a:p>
            <a:endParaRPr sz="1799"/>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4495264" cy="634835"/>
          </a:xfrm>
          <a:prstGeom prst="rect">
            <a:avLst/>
          </a:prstGeom>
        </p:spPr>
        <p:txBody>
          <a:bodyPr vert="horz" wrap="square" lIns="0" tIns="12062" rIns="0" bIns="0" rtlCol="0" anchor="t">
            <a:spAutoFit/>
          </a:bodyPr>
          <a:lstStyle/>
          <a:p>
            <a:pPr marL="12696">
              <a:lnSpc>
                <a:spcPct val="100000"/>
              </a:lnSpc>
              <a:spcBef>
                <a:spcPts val="95"/>
              </a:spcBef>
            </a:pPr>
            <a:r>
              <a:rPr sz="3999" spc="-30" dirty="0">
                <a:solidFill>
                  <a:schemeClr val="tx1"/>
                </a:solidFill>
                <a:latin typeface="+mj-lt"/>
              </a:rPr>
              <a:t>Routing </a:t>
            </a:r>
            <a:r>
              <a:rPr sz="3999" spc="105" dirty="0">
                <a:solidFill>
                  <a:schemeClr val="tx1"/>
                </a:solidFill>
                <a:latin typeface="+mj-lt"/>
              </a:rPr>
              <a:t>to</a:t>
            </a:r>
            <a:r>
              <a:rPr sz="3999" spc="-10" dirty="0">
                <a:solidFill>
                  <a:schemeClr val="tx1"/>
                </a:solidFill>
                <a:latin typeface="+mj-lt"/>
              </a:rPr>
              <a:t> </a:t>
            </a:r>
            <a:r>
              <a:rPr sz="3999" spc="-95" dirty="0">
                <a:solidFill>
                  <a:schemeClr val="tx1"/>
                </a:solidFill>
                <a:latin typeface="+mj-lt"/>
              </a:rPr>
              <a:t>Actions</a:t>
            </a:r>
            <a:endParaRPr sz="3999" dirty="0">
              <a:solidFill>
                <a:schemeClr val="tx1"/>
              </a:solidFill>
              <a:latin typeface="+mj-lt"/>
            </a:endParaRPr>
          </a:p>
        </p:txBody>
      </p:sp>
      <p:sp>
        <p:nvSpPr>
          <p:cNvPr id="3" name="object 3"/>
          <p:cNvSpPr txBox="1"/>
          <p:nvPr/>
        </p:nvSpPr>
        <p:spPr>
          <a:xfrm>
            <a:off x="1037065" y="1277995"/>
            <a:ext cx="8875415" cy="443708"/>
          </a:xfrm>
          <a:prstGeom prst="rect">
            <a:avLst/>
          </a:prstGeom>
        </p:spPr>
        <p:txBody>
          <a:bodyPr vert="horz" wrap="square" lIns="0" tIns="12697" rIns="0" bIns="0" rtlCol="0">
            <a:spAutoFit/>
          </a:bodyPr>
          <a:lstStyle/>
          <a:p>
            <a:pPr marL="469896" indent="-457200">
              <a:spcBef>
                <a:spcPts val="100"/>
              </a:spcBef>
              <a:buFont typeface="Arial" panose="020B0604020202020204" pitchFamily="34" charset="0"/>
              <a:buChar char="•"/>
            </a:pPr>
            <a:r>
              <a:rPr sz="2800" spc="-75" dirty="0">
                <a:latin typeface="+mj-lt"/>
                <a:cs typeface="Arial"/>
              </a:rPr>
              <a:t>Default </a:t>
            </a:r>
            <a:r>
              <a:rPr sz="2800" spc="-40" dirty="0">
                <a:latin typeface="+mj-lt"/>
                <a:cs typeface="Arial"/>
              </a:rPr>
              <a:t>route </a:t>
            </a:r>
            <a:r>
              <a:rPr sz="2800" spc="-90" dirty="0">
                <a:latin typeface="+mj-lt"/>
                <a:cs typeface="Arial"/>
              </a:rPr>
              <a:t>specified </a:t>
            </a:r>
            <a:r>
              <a:rPr sz="2800" spc="-30" dirty="0">
                <a:latin typeface="+mj-lt"/>
                <a:cs typeface="Arial"/>
              </a:rPr>
              <a:t>in </a:t>
            </a:r>
            <a:r>
              <a:rPr sz="2800" spc="-80" dirty="0">
                <a:latin typeface="+mj-lt"/>
                <a:cs typeface="Arial"/>
              </a:rPr>
              <a:t>Startup </a:t>
            </a:r>
            <a:r>
              <a:rPr sz="2800" spc="-110" dirty="0">
                <a:latin typeface="+mj-lt"/>
                <a:cs typeface="Arial"/>
              </a:rPr>
              <a:t>Configure</a:t>
            </a:r>
            <a:r>
              <a:rPr sz="2800" spc="-495" dirty="0">
                <a:latin typeface="+mj-lt"/>
                <a:cs typeface="Arial"/>
              </a:rPr>
              <a:t> </a:t>
            </a:r>
            <a:r>
              <a:rPr sz="2800" spc="-55" dirty="0">
                <a:latin typeface="+mj-lt"/>
                <a:cs typeface="Arial"/>
              </a:rPr>
              <a:t>method</a:t>
            </a:r>
            <a:endParaRPr sz="2800" dirty="0">
              <a:latin typeface="+mj-lt"/>
              <a:cs typeface="Arial"/>
            </a:endParaRPr>
          </a:p>
        </p:txBody>
      </p:sp>
      <p:sp>
        <p:nvSpPr>
          <p:cNvPr id="9" name="object 9"/>
          <p:cNvSpPr txBox="1"/>
          <p:nvPr/>
        </p:nvSpPr>
        <p:spPr>
          <a:xfrm>
            <a:off x="1037065" y="4086251"/>
            <a:ext cx="10859853" cy="1931283"/>
          </a:xfrm>
          <a:prstGeom prst="rect">
            <a:avLst/>
          </a:prstGeom>
        </p:spPr>
        <p:txBody>
          <a:bodyPr vert="horz" wrap="square" lIns="0" tIns="55865" rIns="0" bIns="0" rtlCol="0">
            <a:spAutoFit/>
          </a:bodyPr>
          <a:lstStyle/>
          <a:p>
            <a:pPr marL="469896" indent="-457200">
              <a:spcBef>
                <a:spcPts val="440"/>
              </a:spcBef>
              <a:buFont typeface="Arial" panose="020B0604020202020204" pitchFamily="34" charset="0"/>
              <a:buChar char="•"/>
            </a:pPr>
            <a:r>
              <a:rPr sz="2800" spc="-20" dirty="0">
                <a:latin typeface="+mj-lt"/>
                <a:cs typeface="Arial"/>
              </a:rPr>
              <a:t>Attribute</a:t>
            </a:r>
            <a:r>
              <a:rPr sz="2800" spc="-150" dirty="0">
                <a:latin typeface="+mj-lt"/>
                <a:cs typeface="Arial"/>
              </a:rPr>
              <a:t> </a:t>
            </a:r>
            <a:r>
              <a:rPr sz="2800" spc="-45" dirty="0">
                <a:latin typeface="+mj-lt"/>
                <a:cs typeface="Arial"/>
              </a:rPr>
              <a:t>routing</a:t>
            </a:r>
            <a:r>
              <a:rPr sz="2800" spc="-135" dirty="0">
                <a:latin typeface="+mj-lt"/>
                <a:cs typeface="Arial"/>
              </a:rPr>
              <a:t> </a:t>
            </a:r>
            <a:r>
              <a:rPr sz="2800" spc="-50" dirty="0">
                <a:latin typeface="+mj-lt"/>
                <a:cs typeface="Arial"/>
              </a:rPr>
              <a:t>(at</a:t>
            </a:r>
            <a:r>
              <a:rPr sz="2800" spc="-155" dirty="0">
                <a:latin typeface="+mj-lt"/>
                <a:cs typeface="Arial"/>
              </a:rPr>
              <a:t> </a:t>
            </a:r>
            <a:r>
              <a:rPr sz="2800" spc="-65" dirty="0">
                <a:latin typeface="+mj-lt"/>
                <a:cs typeface="Arial"/>
              </a:rPr>
              <a:t>Controller</a:t>
            </a:r>
            <a:r>
              <a:rPr sz="2800" spc="-140" dirty="0">
                <a:latin typeface="+mj-lt"/>
                <a:cs typeface="Arial"/>
              </a:rPr>
              <a:t> </a:t>
            </a:r>
            <a:r>
              <a:rPr sz="2800" spc="-25" dirty="0">
                <a:latin typeface="+mj-lt"/>
                <a:cs typeface="Arial"/>
              </a:rPr>
              <a:t>and/or</a:t>
            </a:r>
            <a:r>
              <a:rPr sz="2800" spc="-130" dirty="0">
                <a:latin typeface="+mj-lt"/>
                <a:cs typeface="Arial"/>
              </a:rPr>
              <a:t> </a:t>
            </a:r>
            <a:r>
              <a:rPr sz="2800" spc="-65" dirty="0">
                <a:latin typeface="+mj-lt"/>
                <a:cs typeface="Arial"/>
              </a:rPr>
              <a:t>Action</a:t>
            </a:r>
            <a:r>
              <a:rPr sz="2800" spc="-155" dirty="0">
                <a:latin typeface="+mj-lt"/>
                <a:cs typeface="Arial"/>
              </a:rPr>
              <a:t> </a:t>
            </a:r>
            <a:r>
              <a:rPr sz="2800" spc="-80" dirty="0">
                <a:latin typeface="+mj-lt"/>
                <a:cs typeface="Arial"/>
              </a:rPr>
              <a:t>level)</a:t>
            </a:r>
            <a:endParaRPr sz="2800" dirty="0">
              <a:latin typeface="+mj-lt"/>
              <a:cs typeface="Arial"/>
            </a:endParaRPr>
          </a:p>
          <a:p>
            <a:pPr marL="737786" indent="-457200">
              <a:spcBef>
                <a:spcPts val="290"/>
              </a:spcBef>
              <a:buFont typeface="Arial" panose="020B0604020202020204" pitchFamily="34" charset="0"/>
              <a:buChar char="•"/>
            </a:pPr>
            <a:r>
              <a:rPr sz="2400" spc="-35" dirty="0">
                <a:latin typeface="+mj-lt"/>
                <a:cs typeface="Arial"/>
              </a:rPr>
              <a:t>[Route(“products/index”)]</a:t>
            </a:r>
            <a:endParaRPr sz="2400" dirty="0">
              <a:latin typeface="+mj-lt"/>
              <a:cs typeface="Arial"/>
            </a:endParaRPr>
          </a:p>
          <a:p>
            <a:pPr marL="737786" indent="-457200">
              <a:spcBef>
                <a:spcPts val="254"/>
              </a:spcBef>
              <a:buFont typeface="Arial" panose="020B0604020202020204" pitchFamily="34" charset="0"/>
              <a:buChar char="•"/>
            </a:pPr>
            <a:r>
              <a:rPr sz="2400" spc="-35" dirty="0">
                <a:latin typeface="+mj-lt"/>
                <a:cs typeface="Arial"/>
              </a:rPr>
              <a:t>[Route(“products/update/{id})]</a:t>
            </a:r>
            <a:endParaRPr sz="2400" dirty="0">
              <a:latin typeface="+mj-lt"/>
              <a:cs typeface="Arial"/>
            </a:endParaRPr>
          </a:p>
          <a:p>
            <a:pPr marL="710489" marR="5078" indent="-457200">
              <a:lnSpc>
                <a:spcPts val="2159"/>
              </a:lnSpc>
              <a:spcBef>
                <a:spcPts val="540"/>
              </a:spcBef>
              <a:buFont typeface="Arial" panose="020B0604020202020204" pitchFamily="34" charset="0"/>
              <a:buChar char="•"/>
            </a:pPr>
            <a:r>
              <a:rPr sz="2400" spc="-35" dirty="0">
                <a:latin typeface="+mj-lt"/>
                <a:cs typeface="Arial"/>
              </a:rPr>
              <a:t>[Route(“home”)]</a:t>
            </a:r>
            <a:r>
              <a:rPr sz="2400" spc="-130" dirty="0">
                <a:latin typeface="+mj-lt"/>
                <a:cs typeface="Arial"/>
              </a:rPr>
              <a:t> </a:t>
            </a:r>
            <a:r>
              <a:rPr sz="2400" spc="-60" dirty="0">
                <a:latin typeface="+mj-lt"/>
                <a:cs typeface="Arial"/>
              </a:rPr>
              <a:t>on</a:t>
            </a:r>
            <a:r>
              <a:rPr sz="2400" spc="-125" dirty="0">
                <a:latin typeface="+mj-lt"/>
                <a:cs typeface="Arial"/>
              </a:rPr>
              <a:t> </a:t>
            </a:r>
            <a:r>
              <a:rPr sz="2400" spc="-55" dirty="0">
                <a:latin typeface="+mj-lt"/>
                <a:cs typeface="Arial"/>
              </a:rPr>
              <a:t>Controller</a:t>
            </a:r>
            <a:r>
              <a:rPr sz="2400" spc="-95" dirty="0">
                <a:latin typeface="+mj-lt"/>
                <a:cs typeface="Arial"/>
              </a:rPr>
              <a:t> and</a:t>
            </a:r>
            <a:r>
              <a:rPr sz="2400" spc="-100" dirty="0">
                <a:latin typeface="+mj-lt"/>
                <a:cs typeface="Arial"/>
              </a:rPr>
              <a:t> </a:t>
            </a:r>
            <a:r>
              <a:rPr sz="2400" spc="-25" dirty="0">
                <a:latin typeface="+mj-lt"/>
                <a:cs typeface="Arial"/>
              </a:rPr>
              <a:t>[Route(“about”)]</a:t>
            </a:r>
            <a:r>
              <a:rPr sz="2400" spc="-140" dirty="0">
                <a:latin typeface="+mj-lt"/>
                <a:cs typeface="Arial"/>
              </a:rPr>
              <a:t> </a:t>
            </a:r>
            <a:r>
              <a:rPr sz="2400" spc="-60" dirty="0">
                <a:latin typeface="+mj-lt"/>
                <a:cs typeface="Arial"/>
              </a:rPr>
              <a:t>on</a:t>
            </a:r>
            <a:r>
              <a:rPr sz="2400" spc="-125" dirty="0">
                <a:latin typeface="+mj-lt"/>
                <a:cs typeface="Arial"/>
              </a:rPr>
              <a:t> </a:t>
            </a:r>
            <a:r>
              <a:rPr sz="2400" spc="-55" dirty="0">
                <a:latin typeface="+mj-lt"/>
                <a:cs typeface="Arial"/>
              </a:rPr>
              <a:t>Action</a:t>
            </a:r>
            <a:r>
              <a:rPr sz="2400" spc="-110" dirty="0">
                <a:latin typeface="+mj-lt"/>
                <a:cs typeface="Arial"/>
              </a:rPr>
              <a:t> </a:t>
            </a:r>
            <a:r>
              <a:rPr sz="2400" spc="-90" dirty="0">
                <a:latin typeface="+mj-lt"/>
                <a:cs typeface="Arial"/>
              </a:rPr>
              <a:t>are</a:t>
            </a:r>
            <a:r>
              <a:rPr sz="2400" spc="-105" dirty="0">
                <a:latin typeface="+mj-lt"/>
                <a:cs typeface="Arial"/>
              </a:rPr>
              <a:t> </a:t>
            </a:r>
            <a:r>
              <a:rPr sz="2400" spc="-75" dirty="0">
                <a:latin typeface="+mj-lt"/>
                <a:cs typeface="Arial"/>
              </a:rPr>
              <a:t>combined</a:t>
            </a:r>
            <a:r>
              <a:rPr sz="2400" spc="-105" dirty="0">
                <a:latin typeface="+mj-lt"/>
                <a:cs typeface="Arial"/>
              </a:rPr>
              <a:t> </a:t>
            </a:r>
            <a:r>
              <a:rPr sz="2400" spc="-15" dirty="0">
                <a:latin typeface="+mj-lt"/>
                <a:cs typeface="Arial"/>
              </a:rPr>
              <a:t>into</a:t>
            </a:r>
            <a:r>
              <a:rPr sz="2400" spc="-105" dirty="0">
                <a:latin typeface="+mj-lt"/>
                <a:cs typeface="Arial"/>
              </a:rPr>
              <a:t> </a:t>
            </a:r>
            <a:r>
              <a:rPr sz="2400" spc="5" dirty="0">
                <a:latin typeface="+mj-lt"/>
                <a:cs typeface="Arial"/>
              </a:rPr>
              <a:t>“home/about”  </a:t>
            </a:r>
            <a:r>
              <a:rPr sz="2400" spc="-35" dirty="0">
                <a:latin typeface="+mj-lt"/>
                <a:cs typeface="Arial"/>
              </a:rPr>
              <a:t>route</a:t>
            </a:r>
            <a:endParaRPr sz="2400" dirty="0">
              <a:latin typeface="+mj-lt"/>
              <a:cs typeface="Arial"/>
            </a:endParaRPr>
          </a:p>
        </p:txBody>
      </p:sp>
      <p:sp>
        <p:nvSpPr>
          <p:cNvPr id="10" name="object 10"/>
          <p:cNvSpPr/>
          <p:nvPr/>
        </p:nvSpPr>
        <p:spPr>
          <a:xfrm>
            <a:off x="1597166" y="1891619"/>
            <a:ext cx="8170241" cy="1745404"/>
          </a:xfrm>
          <a:prstGeom prst="rect">
            <a:avLst/>
          </a:prstGeom>
          <a:blipFill>
            <a:blip r:embed="rId2" cstate="print"/>
            <a:stretch>
              <a:fillRect/>
            </a:stretch>
          </a:blipFill>
        </p:spPr>
        <p:txBody>
          <a:bodyPr wrap="square" lIns="0" tIns="0" rIns="0" bIns="0" rtlCol="0"/>
          <a:lstStyle/>
          <a:p>
            <a:endParaRPr sz="1799">
              <a:latin typeface="+mj-lt"/>
            </a:endParaRPr>
          </a:p>
        </p:txBody>
      </p:sp>
      <p:sp>
        <p:nvSpPr>
          <p:cNvPr id="11" name="object 11"/>
          <p:cNvSpPr txBox="1">
            <a:spLocks noGrp="1"/>
          </p:cNvSpPr>
          <p:nvPr>
            <p:ph type="ftr" sz="quarter" idx="5"/>
          </p:nvPr>
        </p:nvSpPr>
        <p:spPr>
          <a:xfrm>
            <a:off x="-1" y="893"/>
            <a:ext cx="0" cy="5938804"/>
          </a:xfrm>
          <a:prstGeom prst="rect">
            <a:avLst/>
          </a:prstGeom>
        </p:spPr>
        <p:txBody>
          <a:bodyPr vert="horz" wrap="square" lIns="0" tIns="51048" rIns="0" bIns="0" rtlCol="0">
            <a:spAutoFit/>
          </a:bodyPr>
          <a:lstStyle/>
          <a:p>
            <a:pPr marL="1904" algn="ctr">
              <a:lnSpc>
                <a:spcPts val="1435"/>
              </a:lnSpc>
            </a:pPr>
            <a:r>
              <a:rPr spc="-25" dirty="0">
                <a:solidFill>
                  <a:schemeClr val="tx1"/>
                </a:solidFill>
                <a:latin typeface="+mj-lt"/>
              </a:rPr>
              <a:t>No </a:t>
            </a:r>
            <a:r>
              <a:rPr spc="-85" dirty="0">
                <a:solidFill>
                  <a:schemeClr val="tx1"/>
                </a:solidFill>
                <a:latin typeface="+mj-lt"/>
              </a:rPr>
              <a:t>Content</a:t>
            </a:r>
            <a:r>
              <a:rPr spc="-265" dirty="0">
                <a:solidFill>
                  <a:schemeClr val="tx1"/>
                </a:solidFill>
                <a:latin typeface="+mj-lt"/>
              </a:rPr>
              <a:t> </a:t>
            </a:r>
            <a:r>
              <a:rPr spc="-95" dirty="0">
                <a:solidFill>
                  <a:schemeClr val="tx1"/>
                </a:solidFill>
                <a:latin typeface="+mj-lt"/>
              </a:rPr>
              <a:t>Here</a:t>
            </a:r>
          </a:p>
          <a:p>
            <a:pPr algn="ctr">
              <a:spcBef>
                <a:spcPts val="40"/>
              </a:spcBef>
            </a:pPr>
            <a:r>
              <a:rPr sz="1050" spc="-65" dirty="0">
                <a:solidFill>
                  <a:schemeClr val="tx1"/>
                </a:solidFill>
                <a:latin typeface="+mj-lt"/>
                <a:cs typeface="Arial"/>
              </a:rPr>
              <a:t>(Reserved </a:t>
            </a:r>
            <a:r>
              <a:rPr sz="1050" dirty="0">
                <a:solidFill>
                  <a:schemeClr val="tx1"/>
                </a:solidFill>
                <a:latin typeface="+mj-lt"/>
                <a:cs typeface="Arial"/>
              </a:rPr>
              <a:t>for</a:t>
            </a:r>
            <a:r>
              <a:rPr sz="1050" spc="-85" dirty="0">
                <a:solidFill>
                  <a:schemeClr val="tx1"/>
                </a:solidFill>
                <a:latin typeface="+mj-lt"/>
                <a:cs typeface="Arial"/>
              </a:rPr>
              <a:t> </a:t>
            </a:r>
            <a:r>
              <a:rPr sz="1050" spc="-30" dirty="0">
                <a:solidFill>
                  <a:schemeClr val="tx1"/>
                </a:solidFill>
                <a:latin typeface="+mj-lt"/>
                <a:cs typeface="Arial"/>
              </a:rPr>
              <a:t>Watermark)</a:t>
            </a:r>
            <a:endParaRPr sz="1050">
              <a:solidFill>
                <a:schemeClr val="tx1"/>
              </a:solidFill>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5368797" cy="634835"/>
          </a:xfrm>
          <a:prstGeom prst="rect">
            <a:avLst/>
          </a:prstGeom>
        </p:spPr>
        <p:txBody>
          <a:bodyPr vert="horz" wrap="square" lIns="0" tIns="12062" rIns="0" bIns="0" rtlCol="0" anchor="t">
            <a:spAutoFit/>
          </a:bodyPr>
          <a:lstStyle/>
          <a:p>
            <a:pPr marL="12696">
              <a:lnSpc>
                <a:spcPct val="100000"/>
              </a:lnSpc>
              <a:spcBef>
                <a:spcPts val="95"/>
              </a:spcBef>
            </a:pPr>
            <a:r>
              <a:rPr sz="3999" spc="50" dirty="0">
                <a:solidFill>
                  <a:schemeClr val="tx1"/>
                </a:solidFill>
                <a:latin typeface="+mj-lt"/>
              </a:rPr>
              <a:t>Attribute </a:t>
            </a:r>
            <a:r>
              <a:rPr sz="3999" spc="-30" dirty="0">
                <a:solidFill>
                  <a:schemeClr val="tx1"/>
                </a:solidFill>
                <a:latin typeface="+mj-lt"/>
              </a:rPr>
              <a:t>Routing</a:t>
            </a:r>
            <a:r>
              <a:rPr sz="3999" spc="-50" dirty="0">
                <a:solidFill>
                  <a:schemeClr val="tx1"/>
                </a:solidFill>
                <a:latin typeface="+mj-lt"/>
              </a:rPr>
              <a:t> </a:t>
            </a:r>
            <a:r>
              <a:rPr sz="3999" spc="-130" dirty="0">
                <a:solidFill>
                  <a:schemeClr val="tx1"/>
                </a:solidFill>
                <a:latin typeface="+mj-lt"/>
              </a:rPr>
              <a:t>Tips</a:t>
            </a:r>
            <a:endParaRPr sz="3999" dirty="0">
              <a:solidFill>
                <a:schemeClr val="tx1"/>
              </a:solidFill>
              <a:latin typeface="+mj-lt"/>
            </a:endParaRPr>
          </a:p>
        </p:txBody>
      </p:sp>
      <p:sp>
        <p:nvSpPr>
          <p:cNvPr id="12" name="object 12"/>
          <p:cNvSpPr txBox="1"/>
          <p:nvPr/>
        </p:nvSpPr>
        <p:spPr>
          <a:xfrm>
            <a:off x="729297" y="1273748"/>
            <a:ext cx="8735959" cy="4727549"/>
          </a:xfrm>
          <a:prstGeom prst="rect">
            <a:avLst/>
          </a:prstGeom>
        </p:spPr>
        <p:txBody>
          <a:bodyPr vert="horz" wrap="square" lIns="0" tIns="104748" rIns="0" bIns="0" rtlCol="0">
            <a:spAutoFit/>
          </a:bodyPr>
          <a:lstStyle/>
          <a:p>
            <a:pPr marL="355596" indent="-342900">
              <a:spcBef>
                <a:spcPts val="825"/>
              </a:spcBef>
              <a:buFont typeface="Arial" panose="020B0604020202020204" pitchFamily="34" charset="0"/>
              <a:buChar char="•"/>
            </a:pPr>
            <a:r>
              <a:rPr sz="2400" spc="-204" dirty="0">
                <a:latin typeface="+mj-lt"/>
                <a:cs typeface="Arial"/>
              </a:rPr>
              <a:t>Use </a:t>
            </a:r>
            <a:r>
              <a:rPr sz="2400" spc="-50" dirty="0">
                <a:latin typeface="+mj-lt"/>
                <a:cs typeface="Arial"/>
              </a:rPr>
              <a:t>default </a:t>
            </a:r>
            <a:r>
              <a:rPr sz="2400" spc="-80" dirty="0">
                <a:latin typeface="+mj-lt"/>
                <a:cs typeface="Arial"/>
              </a:rPr>
              <a:t>convention </a:t>
            </a:r>
            <a:r>
              <a:rPr sz="2400" spc="-75" dirty="0">
                <a:latin typeface="+mj-lt"/>
                <a:cs typeface="Arial"/>
              </a:rPr>
              <a:t>where</a:t>
            </a:r>
            <a:r>
              <a:rPr sz="2400" spc="-165" dirty="0">
                <a:latin typeface="+mj-lt"/>
                <a:cs typeface="Arial"/>
              </a:rPr>
              <a:t> </a:t>
            </a:r>
            <a:r>
              <a:rPr sz="2400" spc="-114" dirty="0">
                <a:latin typeface="+mj-lt"/>
                <a:cs typeface="Arial"/>
              </a:rPr>
              <a:t>possible</a:t>
            </a:r>
            <a:endParaRPr sz="2400" dirty="0">
              <a:latin typeface="+mj-lt"/>
              <a:cs typeface="Arial"/>
            </a:endParaRPr>
          </a:p>
          <a:p>
            <a:pPr marL="355596" marR="5078" indent="-342900">
              <a:lnSpc>
                <a:spcPct val="124600"/>
              </a:lnSpc>
              <a:spcBef>
                <a:spcPts val="10"/>
              </a:spcBef>
              <a:buFont typeface="Arial" panose="020B0604020202020204" pitchFamily="34" charset="0"/>
              <a:buChar char="•"/>
            </a:pPr>
            <a:r>
              <a:rPr sz="2400" spc="-95" dirty="0">
                <a:latin typeface="+mj-lt"/>
                <a:cs typeface="Arial"/>
              </a:rPr>
              <a:t>Define </a:t>
            </a:r>
            <a:r>
              <a:rPr sz="2400" spc="-75" dirty="0">
                <a:latin typeface="+mj-lt"/>
                <a:cs typeface="Arial"/>
              </a:rPr>
              <a:t>routes </a:t>
            </a:r>
            <a:r>
              <a:rPr sz="2400" spc="-125" dirty="0">
                <a:latin typeface="+mj-lt"/>
                <a:cs typeface="Arial"/>
              </a:rPr>
              <a:t>using </a:t>
            </a:r>
            <a:r>
              <a:rPr sz="2400" spc="-40" dirty="0">
                <a:latin typeface="+mj-lt"/>
                <a:cs typeface="Arial"/>
              </a:rPr>
              <a:t>attributes </a:t>
            </a:r>
            <a:r>
              <a:rPr sz="2400" spc="-10" dirty="0">
                <a:latin typeface="+mj-lt"/>
                <a:cs typeface="Arial"/>
              </a:rPr>
              <a:t>for </a:t>
            </a:r>
            <a:r>
              <a:rPr sz="2400" spc="-60" dirty="0">
                <a:latin typeface="+mj-lt"/>
                <a:cs typeface="Arial"/>
              </a:rPr>
              <a:t>non-default </a:t>
            </a:r>
            <a:r>
              <a:rPr sz="2400" spc="-190" dirty="0">
                <a:latin typeface="+mj-lt"/>
                <a:cs typeface="Arial"/>
              </a:rPr>
              <a:t>cases, </a:t>
            </a:r>
            <a:r>
              <a:rPr sz="2400" spc="-105" dirty="0">
                <a:latin typeface="+mj-lt"/>
                <a:cs typeface="Arial"/>
              </a:rPr>
              <a:t>especially </a:t>
            </a:r>
            <a:r>
              <a:rPr sz="2400" spc="-10" dirty="0">
                <a:latin typeface="+mj-lt"/>
                <a:cs typeface="Arial"/>
              </a:rPr>
              <a:t>for</a:t>
            </a:r>
            <a:r>
              <a:rPr sz="2400" spc="-425" dirty="0">
                <a:latin typeface="+mj-lt"/>
                <a:cs typeface="Arial"/>
              </a:rPr>
              <a:t> </a:t>
            </a:r>
            <a:r>
              <a:rPr sz="2400" spc="-229" dirty="0">
                <a:latin typeface="+mj-lt"/>
                <a:cs typeface="Arial"/>
              </a:rPr>
              <a:t>APIs  </a:t>
            </a:r>
            <a:r>
              <a:rPr sz="2400" spc="-225" dirty="0">
                <a:latin typeface="+mj-lt"/>
                <a:cs typeface="Arial"/>
              </a:rPr>
              <a:t>APIs </a:t>
            </a:r>
            <a:r>
              <a:rPr sz="2400" spc="-95" dirty="0">
                <a:latin typeface="+mj-lt"/>
                <a:cs typeface="Arial"/>
              </a:rPr>
              <a:t>should </a:t>
            </a:r>
            <a:r>
              <a:rPr sz="2400" spc="-165" dirty="0">
                <a:latin typeface="+mj-lt"/>
                <a:cs typeface="Arial"/>
              </a:rPr>
              <a:t>use </a:t>
            </a:r>
            <a:r>
              <a:rPr sz="2400" spc="-295" dirty="0">
                <a:latin typeface="+mj-lt"/>
                <a:cs typeface="Arial"/>
              </a:rPr>
              <a:t>HTTP </a:t>
            </a:r>
            <a:r>
              <a:rPr sz="2400" spc="-80" dirty="0">
                <a:latin typeface="+mj-lt"/>
                <a:cs typeface="Arial"/>
              </a:rPr>
              <a:t>verb </a:t>
            </a:r>
            <a:r>
              <a:rPr sz="2400" spc="-40" dirty="0">
                <a:latin typeface="+mj-lt"/>
                <a:cs typeface="Arial"/>
              </a:rPr>
              <a:t>attributes </a:t>
            </a:r>
            <a:r>
              <a:rPr sz="2400" spc="20" dirty="0">
                <a:latin typeface="+mj-lt"/>
                <a:cs typeface="Arial"/>
              </a:rPr>
              <a:t>to </a:t>
            </a:r>
            <a:r>
              <a:rPr sz="2400" spc="-70" dirty="0">
                <a:latin typeface="+mj-lt"/>
                <a:cs typeface="Arial"/>
              </a:rPr>
              <a:t>define</a:t>
            </a:r>
            <a:r>
              <a:rPr sz="2400" spc="-150" dirty="0">
                <a:latin typeface="+mj-lt"/>
                <a:cs typeface="Arial"/>
              </a:rPr>
              <a:t> </a:t>
            </a:r>
            <a:r>
              <a:rPr sz="2400" spc="-70" dirty="0">
                <a:latin typeface="+mj-lt"/>
                <a:cs typeface="Arial"/>
              </a:rPr>
              <a:t>routes:</a:t>
            </a:r>
            <a:endParaRPr sz="2400" dirty="0">
              <a:latin typeface="+mj-lt"/>
              <a:cs typeface="Arial"/>
            </a:endParaRPr>
          </a:p>
          <a:p>
            <a:pPr marL="623486" indent="-342900">
              <a:spcBef>
                <a:spcPts val="280"/>
              </a:spcBef>
              <a:buFont typeface="Arial" panose="020B0604020202020204" pitchFamily="34" charset="0"/>
              <a:buChar char="•"/>
            </a:pPr>
            <a:r>
              <a:rPr sz="2400" spc="-30" dirty="0">
                <a:latin typeface="+mj-lt"/>
                <a:cs typeface="Arial"/>
              </a:rPr>
              <a:t>[HttpGet]</a:t>
            </a:r>
            <a:endParaRPr sz="2400" dirty="0">
              <a:latin typeface="+mj-lt"/>
              <a:cs typeface="Arial"/>
            </a:endParaRPr>
          </a:p>
          <a:p>
            <a:pPr marL="623486" indent="-342900">
              <a:spcBef>
                <a:spcPts val="265"/>
              </a:spcBef>
              <a:buFont typeface="Arial" panose="020B0604020202020204" pitchFamily="34" charset="0"/>
              <a:buChar char="•"/>
            </a:pPr>
            <a:r>
              <a:rPr sz="2400" spc="-10" dirty="0">
                <a:latin typeface="+mj-lt"/>
                <a:cs typeface="Arial"/>
              </a:rPr>
              <a:t>[HttpGet(“{id}”)]</a:t>
            </a:r>
            <a:r>
              <a:rPr sz="2400" spc="-130" dirty="0">
                <a:latin typeface="+mj-lt"/>
                <a:cs typeface="Arial"/>
              </a:rPr>
              <a:t> </a:t>
            </a:r>
            <a:r>
              <a:rPr sz="2400" spc="215" dirty="0">
                <a:latin typeface="+mj-lt"/>
                <a:cs typeface="Arial"/>
              </a:rPr>
              <a:t>//</a:t>
            </a:r>
            <a:r>
              <a:rPr sz="2400" spc="-105" dirty="0">
                <a:latin typeface="+mj-lt"/>
                <a:cs typeface="Arial"/>
              </a:rPr>
              <a:t> </a:t>
            </a:r>
            <a:r>
              <a:rPr sz="2400" dirty="0">
                <a:latin typeface="+mj-lt"/>
                <a:cs typeface="Arial"/>
              </a:rPr>
              <a:t>will</a:t>
            </a:r>
            <a:r>
              <a:rPr sz="2400" spc="-95" dirty="0">
                <a:latin typeface="+mj-lt"/>
                <a:cs typeface="Arial"/>
              </a:rPr>
              <a:t> </a:t>
            </a:r>
            <a:r>
              <a:rPr sz="2400" spc="-75" dirty="0">
                <a:latin typeface="+mj-lt"/>
                <a:cs typeface="Arial"/>
              </a:rPr>
              <a:t>combine</a:t>
            </a:r>
            <a:r>
              <a:rPr sz="2400" spc="-130" dirty="0">
                <a:latin typeface="+mj-lt"/>
                <a:cs typeface="Arial"/>
              </a:rPr>
              <a:t> </a:t>
            </a:r>
            <a:r>
              <a:rPr sz="2400" spc="10" dirty="0">
                <a:latin typeface="+mj-lt"/>
                <a:cs typeface="Arial"/>
              </a:rPr>
              <a:t>with</a:t>
            </a:r>
            <a:r>
              <a:rPr sz="2400" spc="-105" dirty="0">
                <a:latin typeface="+mj-lt"/>
                <a:cs typeface="Arial"/>
              </a:rPr>
              <a:t> </a:t>
            </a:r>
            <a:r>
              <a:rPr sz="2400" spc="-35" dirty="0">
                <a:latin typeface="+mj-lt"/>
                <a:cs typeface="Arial"/>
              </a:rPr>
              <a:t>route</a:t>
            </a:r>
            <a:r>
              <a:rPr sz="2400" spc="-105" dirty="0">
                <a:latin typeface="+mj-lt"/>
                <a:cs typeface="Arial"/>
              </a:rPr>
              <a:t> </a:t>
            </a:r>
            <a:r>
              <a:rPr sz="2400" spc="-75" dirty="0">
                <a:latin typeface="+mj-lt"/>
                <a:cs typeface="Arial"/>
              </a:rPr>
              <a:t>specified</a:t>
            </a:r>
            <a:r>
              <a:rPr sz="2400" spc="-85" dirty="0">
                <a:latin typeface="+mj-lt"/>
                <a:cs typeface="Arial"/>
              </a:rPr>
              <a:t> </a:t>
            </a:r>
            <a:r>
              <a:rPr sz="2400" spc="-60" dirty="0">
                <a:latin typeface="+mj-lt"/>
                <a:cs typeface="Arial"/>
              </a:rPr>
              <a:t>on</a:t>
            </a:r>
            <a:r>
              <a:rPr sz="2400" spc="-125" dirty="0">
                <a:latin typeface="+mj-lt"/>
                <a:cs typeface="Arial"/>
              </a:rPr>
              <a:t> </a:t>
            </a:r>
            <a:r>
              <a:rPr sz="2400" spc="-35" dirty="0">
                <a:latin typeface="+mj-lt"/>
                <a:cs typeface="Arial"/>
              </a:rPr>
              <a:t>controller</a:t>
            </a:r>
            <a:endParaRPr sz="2400" dirty="0">
              <a:latin typeface="+mj-lt"/>
              <a:cs typeface="Arial"/>
            </a:endParaRPr>
          </a:p>
          <a:p>
            <a:pPr marL="457200" indent="-457200">
              <a:spcBef>
                <a:spcPts val="10"/>
              </a:spcBef>
              <a:buFont typeface="Arial" panose="020B0604020202020204" pitchFamily="34" charset="0"/>
              <a:buChar char="•"/>
            </a:pPr>
            <a:endParaRPr sz="2400" dirty="0">
              <a:latin typeface="+mj-lt"/>
              <a:cs typeface="Times New Roman"/>
            </a:endParaRPr>
          </a:p>
          <a:p>
            <a:pPr marL="355596" indent="-342900">
              <a:buFont typeface="Arial" panose="020B0604020202020204" pitchFamily="34" charset="0"/>
              <a:buChar char="•"/>
            </a:pPr>
            <a:r>
              <a:rPr sz="2400" spc="-155" dirty="0">
                <a:latin typeface="+mj-lt"/>
                <a:cs typeface="Arial"/>
              </a:rPr>
              <a:t>Routes can </a:t>
            </a:r>
            <a:r>
              <a:rPr sz="2400" spc="-165" dirty="0">
                <a:latin typeface="+mj-lt"/>
                <a:cs typeface="Arial"/>
              </a:rPr>
              <a:t>use </a:t>
            </a:r>
            <a:r>
              <a:rPr sz="2400" spc="-75" dirty="0">
                <a:latin typeface="+mj-lt"/>
                <a:cs typeface="Arial"/>
              </a:rPr>
              <a:t>token </a:t>
            </a:r>
            <a:r>
              <a:rPr sz="2400" spc="-80" dirty="0">
                <a:latin typeface="+mj-lt"/>
                <a:cs typeface="Arial"/>
              </a:rPr>
              <a:t>replacement </a:t>
            </a:r>
            <a:r>
              <a:rPr sz="2400" spc="-10" dirty="0">
                <a:latin typeface="+mj-lt"/>
                <a:cs typeface="Arial"/>
              </a:rPr>
              <a:t>for </a:t>
            </a:r>
            <a:r>
              <a:rPr sz="2400" spc="-65" dirty="0">
                <a:latin typeface="+mj-lt"/>
                <a:cs typeface="Arial"/>
              </a:rPr>
              <a:t>[area], </a:t>
            </a:r>
            <a:r>
              <a:rPr sz="2400" spc="-30" dirty="0">
                <a:latin typeface="+mj-lt"/>
                <a:cs typeface="Arial"/>
              </a:rPr>
              <a:t>[controller],</a:t>
            </a:r>
            <a:r>
              <a:rPr sz="2400" spc="-340" dirty="0">
                <a:latin typeface="+mj-lt"/>
                <a:cs typeface="Arial"/>
              </a:rPr>
              <a:t> </a:t>
            </a:r>
            <a:r>
              <a:rPr sz="2400" spc="-30" dirty="0">
                <a:latin typeface="+mj-lt"/>
                <a:cs typeface="Arial"/>
              </a:rPr>
              <a:t>[action]:</a:t>
            </a:r>
            <a:endParaRPr sz="2400" dirty="0">
              <a:latin typeface="+mj-lt"/>
              <a:cs typeface="Arial"/>
            </a:endParaRPr>
          </a:p>
          <a:p>
            <a:pPr marL="623486" indent="-342900">
              <a:spcBef>
                <a:spcPts val="295"/>
              </a:spcBef>
              <a:buFont typeface="Arial" panose="020B0604020202020204" pitchFamily="34" charset="0"/>
              <a:buChar char="•"/>
            </a:pPr>
            <a:r>
              <a:rPr lang="en-US" sz="2400" spc="-15" dirty="0">
                <a:latin typeface="+mj-lt"/>
                <a:cs typeface="Arial"/>
              </a:rPr>
              <a:t>[</a:t>
            </a:r>
            <a:r>
              <a:rPr sz="2400" spc="-15" dirty="0">
                <a:latin typeface="+mj-lt"/>
                <a:cs typeface="Arial"/>
              </a:rPr>
              <a:t>Route(“[controller]/[action]”)]</a:t>
            </a:r>
            <a:endParaRPr sz="2400" dirty="0">
              <a:latin typeface="+mj-lt"/>
              <a:cs typeface="Arial"/>
            </a:endParaRPr>
          </a:p>
          <a:p>
            <a:pPr marL="457200" indent="-457200">
              <a:spcBef>
                <a:spcPts val="10"/>
              </a:spcBef>
              <a:buFont typeface="Arial" panose="020B0604020202020204" pitchFamily="34" charset="0"/>
              <a:buChar char="•"/>
            </a:pPr>
            <a:endParaRPr sz="2400" dirty="0">
              <a:latin typeface="+mj-lt"/>
              <a:cs typeface="Times New Roman"/>
            </a:endParaRPr>
          </a:p>
          <a:p>
            <a:pPr marL="355596" indent="-342900">
              <a:buFont typeface="Arial" panose="020B0604020202020204" pitchFamily="34" charset="0"/>
              <a:buChar char="•"/>
            </a:pPr>
            <a:r>
              <a:rPr sz="2400" spc="-140" dirty="0">
                <a:latin typeface="+mj-lt"/>
                <a:cs typeface="Arial"/>
              </a:rPr>
              <a:t>Especially </a:t>
            </a:r>
            <a:r>
              <a:rPr sz="2400" spc="-40" dirty="0">
                <a:latin typeface="+mj-lt"/>
                <a:cs typeface="Arial"/>
              </a:rPr>
              <a:t>powerful </a:t>
            </a:r>
            <a:r>
              <a:rPr sz="2400" spc="-80" dirty="0">
                <a:latin typeface="+mj-lt"/>
                <a:cs typeface="Arial"/>
              </a:rPr>
              <a:t>when </a:t>
            </a:r>
            <a:r>
              <a:rPr sz="2400" spc="-145" dirty="0">
                <a:latin typeface="+mj-lt"/>
                <a:cs typeface="Arial"/>
              </a:rPr>
              <a:t>used </a:t>
            </a:r>
            <a:r>
              <a:rPr sz="2400" spc="15" dirty="0">
                <a:latin typeface="+mj-lt"/>
                <a:cs typeface="Arial"/>
              </a:rPr>
              <a:t>with</a:t>
            </a:r>
            <a:r>
              <a:rPr sz="2400" spc="-240" dirty="0">
                <a:latin typeface="+mj-lt"/>
                <a:cs typeface="Arial"/>
              </a:rPr>
              <a:t> </a:t>
            </a:r>
            <a:r>
              <a:rPr sz="2400" spc="-60" dirty="0">
                <a:latin typeface="+mj-lt"/>
                <a:cs typeface="Arial"/>
              </a:rPr>
              <a:t>inheritance:</a:t>
            </a:r>
            <a:endParaRPr sz="2400" dirty="0">
              <a:latin typeface="+mj-lt"/>
              <a:cs typeface="Arial"/>
            </a:endParaRPr>
          </a:p>
          <a:p>
            <a:pPr marL="623486" indent="-342900">
              <a:lnSpc>
                <a:spcPts val="2279"/>
              </a:lnSpc>
              <a:spcBef>
                <a:spcPts val="280"/>
              </a:spcBef>
              <a:buFont typeface="Arial" panose="020B0604020202020204" pitchFamily="34" charset="0"/>
              <a:buChar char="•"/>
            </a:pPr>
            <a:r>
              <a:rPr sz="2400" spc="-15" dirty="0">
                <a:latin typeface="+mj-lt"/>
                <a:cs typeface="Arial"/>
              </a:rPr>
              <a:t>[Route(“api/[controller]/[action]”)]</a:t>
            </a:r>
            <a:endParaRPr sz="2400" dirty="0">
              <a:latin typeface="+mj-lt"/>
              <a:cs typeface="Arial"/>
            </a:endParaRPr>
          </a:p>
          <a:p>
            <a:pPr marL="596189" indent="-342900">
              <a:lnSpc>
                <a:spcPts val="2279"/>
              </a:lnSpc>
              <a:buFont typeface="Arial" panose="020B0604020202020204" pitchFamily="34" charset="0"/>
              <a:buChar char="•"/>
            </a:pPr>
            <a:r>
              <a:rPr sz="2400" spc="-55" dirty="0">
                <a:latin typeface="+mj-lt"/>
                <a:cs typeface="Arial"/>
              </a:rPr>
              <a:t>public </a:t>
            </a:r>
            <a:r>
              <a:rPr sz="2400" spc="-70" dirty="0">
                <a:latin typeface="+mj-lt"/>
                <a:cs typeface="Arial"/>
              </a:rPr>
              <a:t>abstract </a:t>
            </a:r>
            <a:r>
              <a:rPr sz="2400" spc="-145" dirty="0">
                <a:latin typeface="+mj-lt"/>
                <a:cs typeface="Arial"/>
              </a:rPr>
              <a:t>class </a:t>
            </a:r>
            <a:r>
              <a:rPr sz="2400" spc="-90" dirty="0">
                <a:latin typeface="+mj-lt"/>
                <a:cs typeface="Arial"/>
              </a:rPr>
              <a:t>BaseApiController </a:t>
            </a:r>
            <a:r>
              <a:rPr sz="2400" spc="-20" dirty="0">
                <a:latin typeface="+mj-lt"/>
                <a:cs typeface="Arial"/>
              </a:rPr>
              <a:t>:</a:t>
            </a:r>
            <a:r>
              <a:rPr sz="2400" spc="-120" dirty="0">
                <a:latin typeface="+mj-lt"/>
                <a:cs typeface="Arial"/>
              </a:rPr>
              <a:t> </a:t>
            </a:r>
            <a:r>
              <a:rPr sz="2400" spc="-55" dirty="0">
                <a:latin typeface="+mj-lt"/>
                <a:cs typeface="Arial"/>
              </a:rPr>
              <a:t>Controller</a:t>
            </a:r>
            <a:endParaRPr sz="2400" dirty="0">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10237978"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latin typeface="+mj-lt"/>
              </a:rPr>
              <a:t>Accepting </a:t>
            </a:r>
            <a:r>
              <a:rPr sz="3999" spc="25" dirty="0">
                <a:solidFill>
                  <a:schemeClr val="tx1"/>
                </a:solidFill>
                <a:latin typeface="+mj-lt"/>
              </a:rPr>
              <a:t>Data </a:t>
            </a:r>
            <a:r>
              <a:rPr sz="3999" dirty="0">
                <a:solidFill>
                  <a:schemeClr val="tx1"/>
                </a:solidFill>
                <a:latin typeface="+mj-lt"/>
              </a:rPr>
              <a:t>in </a:t>
            </a:r>
            <a:r>
              <a:rPr sz="3999" spc="-95" dirty="0">
                <a:solidFill>
                  <a:schemeClr val="tx1"/>
                </a:solidFill>
                <a:latin typeface="+mj-lt"/>
              </a:rPr>
              <a:t>Actions </a:t>
            </a:r>
            <a:r>
              <a:rPr sz="3999" spc="100" dirty="0">
                <a:solidFill>
                  <a:schemeClr val="tx1"/>
                </a:solidFill>
                <a:latin typeface="+mj-lt"/>
              </a:rPr>
              <a:t>(Model</a:t>
            </a:r>
            <a:r>
              <a:rPr sz="3999" spc="140" dirty="0">
                <a:solidFill>
                  <a:schemeClr val="tx1"/>
                </a:solidFill>
                <a:latin typeface="+mj-lt"/>
              </a:rPr>
              <a:t> </a:t>
            </a:r>
            <a:r>
              <a:rPr sz="3999" spc="-25" dirty="0">
                <a:solidFill>
                  <a:schemeClr val="tx1"/>
                </a:solidFill>
                <a:latin typeface="+mj-lt"/>
              </a:rPr>
              <a:t>Binding)</a:t>
            </a:r>
            <a:endParaRPr sz="3999" dirty="0">
              <a:solidFill>
                <a:schemeClr val="tx1"/>
              </a:solidFill>
              <a:latin typeface="+mj-lt"/>
            </a:endParaRPr>
          </a:p>
        </p:txBody>
      </p:sp>
      <p:sp>
        <p:nvSpPr>
          <p:cNvPr id="9" name="Rectangle 8">
            <a:extLst>
              <a:ext uri="{FF2B5EF4-FFF2-40B4-BE49-F238E27FC236}">
                <a16:creationId xmlns:a16="http://schemas.microsoft.com/office/drawing/2014/main" id="{B476D1F8-E2E5-4E0C-BED7-7F0F3D6CF344}"/>
              </a:ext>
            </a:extLst>
          </p:cNvPr>
          <p:cNvSpPr/>
          <p:nvPr/>
        </p:nvSpPr>
        <p:spPr>
          <a:xfrm>
            <a:off x="729297" y="1650365"/>
            <a:ext cx="11201865" cy="2677656"/>
          </a:xfrm>
          <a:prstGeom prst="rect">
            <a:avLst/>
          </a:prstGeom>
        </p:spPr>
        <p:txBody>
          <a:bodyPr wrap="square">
            <a:spAutoFit/>
          </a:bodyPr>
          <a:lstStyle/>
          <a:p>
            <a:pPr marL="457200" indent="-457200">
              <a:buFont typeface="Arial" panose="020B0604020202020204" pitchFamily="34" charset="0"/>
              <a:buChar char="•"/>
            </a:pPr>
            <a:r>
              <a:rPr lang="en-US" sz="2800" dirty="0">
                <a:latin typeface="+mj-lt"/>
              </a:rPr>
              <a:t>MVC uses model binding to convert data sent by requests into  action parameters</a:t>
            </a:r>
          </a:p>
          <a:p>
            <a:pPr marL="457200" indent="-457200">
              <a:buFont typeface="Arial" panose="020B0604020202020204" pitchFamily="34" charset="0"/>
              <a:buChar char="•"/>
            </a:pPr>
            <a:r>
              <a:rPr lang="en-US" sz="2800" dirty="0">
                <a:latin typeface="+mj-lt"/>
              </a:rPr>
              <a:t>Model binding takes place before the action is invoked  </a:t>
            </a:r>
          </a:p>
          <a:p>
            <a:pPr marL="457200" indent="-457200">
              <a:buFont typeface="Arial" panose="020B0604020202020204" pitchFamily="34" charset="0"/>
              <a:buChar char="•"/>
            </a:pPr>
            <a:r>
              <a:rPr lang="en-US" sz="2800" dirty="0">
                <a:latin typeface="+mj-lt"/>
              </a:rPr>
              <a:t>Parameters may be simple types, or complex objects</a:t>
            </a:r>
          </a:p>
          <a:p>
            <a:pPr marL="457200" indent="-457200">
              <a:buFont typeface="Arial" panose="020B0604020202020204" pitchFamily="34" charset="0"/>
              <a:buChar char="•"/>
            </a:pPr>
            <a:r>
              <a:rPr lang="en-US" sz="2800" dirty="0">
                <a:latin typeface="+mj-lt"/>
              </a:rPr>
              <a:t>Data can come from named form values, route components, or query strings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4103571" cy="634835"/>
          </a:xfrm>
          <a:prstGeom prst="rect">
            <a:avLst/>
          </a:prstGeom>
        </p:spPr>
        <p:txBody>
          <a:bodyPr vert="horz" wrap="square" lIns="0" tIns="12062" rIns="0" bIns="0" rtlCol="0" anchor="t">
            <a:spAutoFit/>
          </a:bodyPr>
          <a:lstStyle/>
          <a:p>
            <a:pPr marL="12696">
              <a:lnSpc>
                <a:spcPct val="100000"/>
              </a:lnSpc>
              <a:spcBef>
                <a:spcPts val="95"/>
              </a:spcBef>
            </a:pPr>
            <a:r>
              <a:rPr sz="3999" spc="90" dirty="0">
                <a:solidFill>
                  <a:schemeClr val="tx1"/>
                </a:solidFill>
                <a:latin typeface="+mj-lt"/>
              </a:rPr>
              <a:t>Model</a:t>
            </a:r>
            <a:r>
              <a:rPr sz="3999" spc="-65" dirty="0">
                <a:solidFill>
                  <a:schemeClr val="tx1"/>
                </a:solidFill>
                <a:latin typeface="+mj-lt"/>
              </a:rPr>
              <a:t> </a:t>
            </a:r>
            <a:r>
              <a:rPr sz="3999" spc="-20" dirty="0">
                <a:solidFill>
                  <a:schemeClr val="tx1"/>
                </a:solidFill>
                <a:latin typeface="+mj-lt"/>
              </a:rPr>
              <a:t>Validation</a:t>
            </a:r>
            <a:endParaRPr sz="3999" dirty="0">
              <a:solidFill>
                <a:schemeClr val="tx1"/>
              </a:solidFill>
              <a:latin typeface="+mj-lt"/>
            </a:endParaRPr>
          </a:p>
        </p:txBody>
      </p:sp>
      <p:sp>
        <p:nvSpPr>
          <p:cNvPr id="12" name="Rectangle 11">
            <a:extLst>
              <a:ext uri="{FF2B5EF4-FFF2-40B4-BE49-F238E27FC236}">
                <a16:creationId xmlns:a16="http://schemas.microsoft.com/office/drawing/2014/main" id="{72C09BC0-6723-41EE-8C89-6F7720AA39BE}"/>
              </a:ext>
            </a:extLst>
          </p:cNvPr>
          <p:cNvSpPr/>
          <p:nvPr/>
        </p:nvSpPr>
        <p:spPr>
          <a:xfrm>
            <a:off x="729297" y="1472479"/>
            <a:ext cx="11175488" cy="4401205"/>
          </a:xfrm>
          <a:prstGeom prst="rect">
            <a:avLst/>
          </a:prstGeom>
        </p:spPr>
        <p:txBody>
          <a:bodyPr wrap="square">
            <a:spAutoFit/>
          </a:bodyPr>
          <a:lstStyle/>
          <a:p>
            <a:pPr marL="457200" indent="-457200">
              <a:buFont typeface="Arial" panose="020B0604020202020204" pitchFamily="34" charset="0"/>
              <a:buChar char="•"/>
            </a:pPr>
            <a:r>
              <a:rPr lang="en-US" sz="2800" dirty="0">
                <a:latin typeface="+mj-lt"/>
              </a:rPr>
              <a:t>Model types can have validation rules specified</a:t>
            </a:r>
          </a:p>
          <a:p>
            <a:pPr marL="457200" indent="-457200">
              <a:buFont typeface="Arial" panose="020B0604020202020204" pitchFamily="34" charset="0"/>
              <a:buChar char="•"/>
            </a:pPr>
            <a:r>
              <a:rPr lang="en-US" sz="2800" dirty="0">
                <a:latin typeface="+mj-lt"/>
              </a:rPr>
              <a:t>Actions should check model validation state before making changes to application state</a:t>
            </a:r>
          </a:p>
          <a:p>
            <a:pPr marL="457200" indent="-457200">
              <a:buFont typeface="Arial" panose="020B0604020202020204" pitchFamily="34" charset="0"/>
              <a:buChar char="•"/>
            </a:pPr>
            <a:r>
              <a:rPr lang="en-US" sz="2800" dirty="0">
                <a:latin typeface="+mj-lt"/>
              </a:rPr>
              <a:t>if(</a:t>
            </a:r>
            <a:r>
              <a:rPr lang="en-US" sz="2800" dirty="0" err="1">
                <a:latin typeface="+mj-lt"/>
              </a:rPr>
              <a:t>ModelState.IsValid</a:t>
            </a:r>
            <a:r>
              <a:rPr lang="en-US" sz="2800" dirty="0">
                <a:latin typeface="+mj-lt"/>
              </a:rPr>
              <a:t>)</a:t>
            </a:r>
          </a:p>
          <a:p>
            <a:pPr marL="457200" indent="-457200">
              <a:buFont typeface="Arial" panose="020B0604020202020204" pitchFamily="34" charset="0"/>
              <a:buChar char="•"/>
            </a:pPr>
            <a:endParaRPr lang="en-US" sz="2800" dirty="0">
              <a:latin typeface="+mj-lt"/>
            </a:endParaRPr>
          </a:p>
          <a:p>
            <a:pPr marL="457200" indent="-457200">
              <a:buFont typeface="Arial" panose="020B0604020202020204" pitchFamily="34" charset="0"/>
              <a:buChar char="•"/>
            </a:pPr>
            <a:r>
              <a:rPr lang="en-US" sz="2800" dirty="0">
                <a:latin typeface="+mj-lt"/>
              </a:rPr>
              <a:t>Avoid using data model types for model binding</a:t>
            </a:r>
          </a:p>
          <a:p>
            <a:pPr marL="457200" indent="-457200">
              <a:buFont typeface="Arial" panose="020B0604020202020204" pitchFamily="34" charset="0"/>
              <a:buChar char="•"/>
            </a:pPr>
            <a:r>
              <a:rPr lang="en-US" sz="2800" dirty="0">
                <a:latin typeface="+mj-lt"/>
              </a:rPr>
              <a:t>This can result in exposing more data to user changes than intended</a:t>
            </a:r>
          </a:p>
          <a:p>
            <a:pPr marL="457200" indent="-457200">
              <a:buFont typeface="Arial" panose="020B0604020202020204" pitchFamily="34" charset="0"/>
              <a:buChar char="•"/>
            </a:pPr>
            <a:r>
              <a:rPr lang="en-US" sz="2800" dirty="0">
                <a:latin typeface="+mj-lt"/>
              </a:rPr>
              <a:t>Use [</a:t>
            </a:r>
            <a:r>
              <a:rPr lang="en-US" sz="2800" dirty="0" err="1">
                <a:latin typeface="+mj-lt"/>
              </a:rPr>
              <a:t>FromBody</a:t>
            </a:r>
            <a:r>
              <a:rPr lang="en-US" sz="2800" dirty="0">
                <a:latin typeface="+mj-lt"/>
              </a:rPr>
              <a:t>]	to bind to data in the body of the request (JSON by default)  </a:t>
            </a:r>
          </a:p>
          <a:p>
            <a:pPr marL="457200" indent="-457200">
              <a:buFont typeface="Arial" panose="020B0604020202020204" pitchFamily="34" charset="0"/>
              <a:buChar char="•"/>
            </a:pPr>
            <a:r>
              <a:rPr lang="en-US" sz="2800" dirty="0">
                <a:latin typeface="+mj-lt"/>
              </a:rPr>
              <a:t>Use [</a:t>
            </a:r>
            <a:r>
              <a:rPr lang="en-US" sz="2800" dirty="0" err="1">
                <a:latin typeface="+mj-lt"/>
              </a:rPr>
              <a:t>BindProperty</a:t>
            </a:r>
            <a:r>
              <a:rPr lang="en-US" sz="2800" dirty="0">
                <a:latin typeface="+mj-lt"/>
              </a:rPr>
              <a:t>] to bind properties to non-GET requests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p:cNvGrpSpPr/>
          <p:nvPr/>
        </p:nvGrpSpPr>
        <p:grpSpPr>
          <a:xfrm>
            <a:off x="-50984" y="91243"/>
            <a:ext cx="11715057" cy="5370075"/>
            <a:chOff x="203003" y="90373"/>
            <a:chExt cx="11718109" cy="5371474"/>
          </a:xfrm>
        </p:grpSpPr>
        <p:grpSp>
          <p:nvGrpSpPr>
            <p:cNvPr id="91" name="Group 90"/>
            <p:cNvGrpSpPr/>
            <p:nvPr/>
          </p:nvGrpSpPr>
          <p:grpSpPr>
            <a:xfrm>
              <a:off x="270894" y="836341"/>
              <a:ext cx="11650218" cy="4625506"/>
              <a:chOff x="270894" y="836341"/>
              <a:chExt cx="11650218" cy="4625506"/>
            </a:xfrm>
          </p:grpSpPr>
          <p:sp>
            <p:nvSpPr>
              <p:cNvPr id="6" name="Rectangle 5"/>
              <p:cNvSpPr/>
              <p:nvPr/>
            </p:nvSpPr>
            <p:spPr bwMode="auto">
              <a:xfrm>
                <a:off x="3260971" y="836341"/>
                <a:ext cx="8660141"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p:cNvSpPr/>
              <p:nvPr/>
            </p:nvSpPr>
            <p:spPr bwMode="auto">
              <a:xfrm>
                <a:off x="270894" y="836341"/>
                <a:ext cx="2949343"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 name="Oval 9"/>
            <p:cNvSpPr/>
            <p:nvPr/>
          </p:nvSpPr>
          <p:spPr bwMode="auto">
            <a:xfrm>
              <a:off x="243737" y="93761"/>
              <a:ext cx="1635760" cy="16357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003" y="90373"/>
              <a:ext cx="1634868" cy="1634868"/>
            </a:xfrm>
            <a:prstGeom prst="rect">
              <a:avLst/>
            </a:prstGeom>
          </p:spPr>
        </p:pic>
      </p:grpSp>
      <p:sp>
        <p:nvSpPr>
          <p:cNvPr id="8" name="Rectangle 7"/>
          <p:cNvSpPr/>
          <p:nvPr/>
        </p:nvSpPr>
        <p:spPr>
          <a:xfrm>
            <a:off x="16890" y="3598963"/>
            <a:ext cx="2991328" cy="1198073"/>
          </a:xfrm>
          <a:prstGeom prst="rect">
            <a:avLst/>
          </a:prstGeom>
        </p:spPr>
        <p:txBody>
          <a:bodyPr wrap="square" lIns="179187" tIns="143350" rIns="179187" bIns="152309">
            <a:noAutofit/>
          </a:bodyPr>
          <a:lstStyle/>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Openness</a:t>
            </a:r>
          </a:p>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Community</a:t>
            </a:r>
          </a:p>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Rapid innovation</a:t>
            </a:r>
          </a:p>
        </p:txBody>
      </p:sp>
      <p:sp>
        <p:nvSpPr>
          <p:cNvPr id="9" name="Rectangle 8"/>
          <p:cNvSpPr/>
          <p:nvPr/>
        </p:nvSpPr>
        <p:spPr bwMode="auto">
          <a:xfrm>
            <a:off x="16889" y="5496106"/>
            <a:ext cx="11647184" cy="11578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ctr" anchorCtr="0" forceAA="0" compatLnSpc="1">
            <a:prstTxWarp prst="textNoShape">
              <a:avLst/>
            </a:prstTxWarp>
            <a:noAutofit/>
          </a:bodyPr>
          <a:lstStyle/>
          <a:p>
            <a:pPr defTabSz="913477" fontAlgn="base">
              <a:lnSpc>
                <a:spcPct val="90000"/>
              </a:lnSpc>
              <a:spcBef>
                <a:spcPct val="0"/>
              </a:spcBef>
              <a:spcAft>
                <a:spcPct val="0"/>
              </a:spcAft>
            </a:pPr>
            <a:endParaRPr lang="en-US" sz="1764" dirty="0">
              <a:solidFill>
                <a:srgbClr val="FFFFFF"/>
              </a:solidFill>
              <a:latin typeface="Segoe UI" panose="020B0502040204020203" pitchFamily="34" charset="0"/>
              <a:cs typeface="Segoe UI" panose="020B0502040204020203" pitchFamily="34" charset="0"/>
            </a:endParaRPr>
          </a:p>
        </p:txBody>
      </p:sp>
      <p:sp>
        <p:nvSpPr>
          <p:cNvPr id="12" name="Rectangle 11"/>
          <p:cNvSpPr/>
          <p:nvPr/>
        </p:nvSpPr>
        <p:spPr>
          <a:xfrm>
            <a:off x="3422699" y="1772755"/>
            <a:ext cx="1606112" cy="272952"/>
          </a:xfrm>
          <a:prstGeom prst="rect">
            <a:avLst/>
          </a:prstGeom>
        </p:spPr>
        <p:txBody>
          <a:bodyPr wrap="none">
            <a:spAutoFit/>
          </a:bodyPr>
          <a:lstStyle/>
          <a:p>
            <a:pPr defTabSz="913742"/>
            <a:r>
              <a:rPr lang="en-US" sz="1174" dirty="0">
                <a:solidFill>
                  <a:srgbClr val="FFFFFF"/>
                </a:solidFill>
                <a:latin typeface="Segoe UI" panose="020B0502040204020203" pitchFamily="34" charset="0"/>
                <a:cs typeface="Segoe UI" panose="020B0502040204020203" pitchFamily="34" charset="0"/>
              </a:rPr>
              <a:t>.NET SDK for Hadoop</a:t>
            </a:r>
          </a:p>
        </p:txBody>
      </p:sp>
      <p:sp>
        <p:nvSpPr>
          <p:cNvPr id="13" name="Rectangle 12"/>
          <p:cNvSpPr/>
          <p:nvPr/>
        </p:nvSpPr>
        <p:spPr>
          <a:xfrm>
            <a:off x="3080819" y="934855"/>
            <a:ext cx="4652626" cy="454302"/>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.NET Compiler Platform ("Roslyn")</a:t>
            </a:r>
          </a:p>
        </p:txBody>
      </p:sp>
      <p:sp>
        <p:nvSpPr>
          <p:cNvPr id="15" name="Rectangle 14"/>
          <p:cNvSpPr/>
          <p:nvPr/>
        </p:nvSpPr>
        <p:spPr>
          <a:xfrm>
            <a:off x="3190227" y="2016875"/>
            <a:ext cx="2685933" cy="393979"/>
          </a:xfrm>
          <a:prstGeom prst="rect">
            <a:avLst/>
          </a:prstGeom>
        </p:spPr>
        <p:txBody>
          <a:bodyPr wrap="none">
            <a:spAutoFit/>
          </a:bodyPr>
          <a:lstStyle/>
          <a:p>
            <a:pPr defTabSz="913742"/>
            <a:r>
              <a:rPr lang="en-US" sz="1960" dirty="0">
                <a:solidFill>
                  <a:srgbClr val="FFFFFF"/>
                </a:solidFill>
                <a:latin typeface="Segoe UI" panose="020B0502040204020203" pitchFamily="34" charset="0"/>
                <a:cs typeface="Segoe UI" panose="020B0502040204020203" pitchFamily="34" charset="0"/>
              </a:rPr>
              <a:t>.NET Micro Framework</a:t>
            </a:r>
          </a:p>
        </p:txBody>
      </p:sp>
      <p:sp>
        <p:nvSpPr>
          <p:cNvPr id="16" name="Rectangle 15"/>
          <p:cNvSpPr/>
          <p:nvPr/>
        </p:nvSpPr>
        <p:spPr>
          <a:xfrm>
            <a:off x="3544699" y="1320934"/>
            <a:ext cx="2323539" cy="522935"/>
          </a:xfrm>
          <a:prstGeom prst="rect">
            <a:avLst/>
          </a:prstGeom>
        </p:spPr>
        <p:txBody>
          <a:bodyPr wrap="none">
            <a:spAutoFit/>
          </a:bodyPr>
          <a:lstStyle/>
          <a:p>
            <a:pPr defTabSz="913742"/>
            <a:r>
              <a:rPr lang="en-US" sz="2744" dirty="0">
                <a:solidFill>
                  <a:srgbClr val="FFFFFF"/>
                </a:solidFill>
                <a:latin typeface="Segoe UI" panose="020B0502040204020203" pitchFamily="34" charset="0"/>
                <a:cs typeface="Segoe UI" panose="020B0502040204020203" pitchFamily="34" charset="0"/>
              </a:rPr>
              <a:t>ASP.NET MVC</a:t>
            </a:r>
          </a:p>
        </p:txBody>
      </p:sp>
      <p:sp>
        <p:nvSpPr>
          <p:cNvPr id="17" name="Rectangle 16"/>
          <p:cNvSpPr/>
          <p:nvPr/>
        </p:nvSpPr>
        <p:spPr>
          <a:xfrm>
            <a:off x="6892477" y="4581333"/>
            <a:ext cx="2531124" cy="461545"/>
          </a:xfrm>
          <a:prstGeom prst="rect">
            <a:avLst/>
          </a:prstGeom>
        </p:spPr>
        <p:txBody>
          <a:bodyPr wrap="none">
            <a:spAutoFit/>
          </a:bodyPr>
          <a:lstStyle/>
          <a:p>
            <a:pPr defTabSz="913742"/>
            <a:r>
              <a:rPr lang="en-US" sz="2399" dirty="0">
                <a:solidFill>
                  <a:srgbClr val="FFFFFF"/>
                </a:solidFill>
                <a:latin typeface="Segoe UI" panose="020B0502040204020203" pitchFamily="34" charset="0"/>
                <a:cs typeface="Segoe UI" panose="020B0502040204020203" pitchFamily="34" charset="0"/>
              </a:rPr>
              <a:t>ASP.NET Web API</a:t>
            </a:r>
          </a:p>
        </p:txBody>
      </p:sp>
      <p:sp>
        <p:nvSpPr>
          <p:cNvPr id="18" name="Rectangle 17"/>
          <p:cNvSpPr/>
          <p:nvPr/>
        </p:nvSpPr>
        <p:spPr>
          <a:xfrm>
            <a:off x="5185614" y="3312904"/>
            <a:ext cx="2081489" cy="353751"/>
          </a:xfrm>
          <a:prstGeom prst="rect">
            <a:avLst/>
          </a:prstGeom>
        </p:spPr>
        <p:txBody>
          <a:bodyPr wrap="none">
            <a:spAutoFit/>
          </a:bodyPr>
          <a:lstStyle/>
          <a:p>
            <a:pPr defTabSz="913742"/>
            <a:r>
              <a:rPr lang="en-US" sz="1666" dirty="0">
                <a:solidFill>
                  <a:srgbClr val="FFFFFF"/>
                </a:solidFill>
                <a:latin typeface="Segoe UI" panose="020B0502040204020203" pitchFamily="34" charset="0"/>
                <a:cs typeface="Segoe UI" panose="020B0502040204020203" pitchFamily="34" charset="0"/>
              </a:rPr>
              <a:t>ASP.NET Web Pages</a:t>
            </a:r>
          </a:p>
        </p:txBody>
      </p:sp>
      <p:sp>
        <p:nvSpPr>
          <p:cNvPr id="19" name="Rectangle 18"/>
          <p:cNvSpPr/>
          <p:nvPr/>
        </p:nvSpPr>
        <p:spPr>
          <a:xfrm>
            <a:off x="3255179" y="3459352"/>
            <a:ext cx="2014514" cy="400006"/>
          </a:xfrm>
          <a:prstGeom prst="rect">
            <a:avLst/>
          </a:prstGeom>
        </p:spPr>
        <p:txBody>
          <a:bodyPr wrap="none">
            <a:spAutoFit/>
          </a:bodyPr>
          <a:lstStyle/>
          <a:p>
            <a:pPr defTabSz="913742"/>
            <a:r>
              <a:rPr lang="en-US" sz="1999" dirty="0">
                <a:solidFill>
                  <a:srgbClr val="FFFFFF"/>
                </a:solidFill>
                <a:latin typeface="Segoe UI" panose="020B0502040204020203" pitchFamily="34" charset="0"/>
                <a:cs typeface="Segoe UI" panose="020B0502040204020203" pitchFamily="34" charset="0"/>
              </a:rPr>
              <a:t>ASP.NET SignalR</a:t>
            </a:r>
          </a:p>
        </p:txBody>
      </p:sp>
      <p:sp>
        <p:nvSpPr>
          <p:cNvPr id="20" name="Rectangle 19"/>
          <p:cNvSpPr/>
          <p:nvPr/>
        </p:nvSpPr>
        <p:spPr>
          <a:xfrm>
            <a:off x="7743389" y="1019986"/>
            <a:ext cx="1746057" cy="307333"/>
          </a:xfrm>
          <a:prstGeom prst="rect">
            <a:avLst/>
          </a:prstGeom>
        </p:spPr>
        <p:txBody>
          <a:bodyPr wrap="none">
            <a:spAutoFit/>
          </a:bodyPr>
          <a:lstStyle/>
          <a:p>
            <a:pPr defTabSz="913742"/>
            <a:r>
              <a:rPr lang="en-US" sz="1370" dirty="0">
                <a:solidFill>
                  <a:srgbClr val="FFFFFF"/>
                </a:solidFill>
                <a:latin typeface="Segoe UI" panose="020B0502040204020203" pitchFamily="34" charset="0"/>
                <a:cs typeface="Segoe UI" panose="020B0502040204020203" pitchFamily="34" charset="0"/>
              </a:rPr>
              <a:t>MVVM Light Toolkit</a:t>
            </a:r>
          </a:p>
        </p:txBody>
      </p:sp>
      <p:sp>
        <p:nvSpPr>
          <p:cNvPr id="21" name="Rectangle 20"/>
          <p:cNvSpPr/>
          <p:nvPr/>
        </p:nvSpPr>
        <p:spPr>
          <a:xfrm>
            <a:off x="9075539" y="1686209"/>
            <a:ext cx="1709575" cy="514622"/>
          </a:xfrm>
          <a:prstGeom prst="rect">
            <a:avLst/>
          </a:prstGeom>
        </p:spPr>
        <p:txBody>
          <a:bodyPr wrap="none">
            <a:spAutoFit/>
          </a:bodyPr>
          <a:lstStyle/>
          <a:p>
            <a:pPr defTabSz="913742"/>
            <a:r>
              <a:rPr lang="en-US" sz="2744" dirty="0">
                <a:solidFill>
                  <a:srgbClr val="FFFFFF"/>
                </a:solidFill>
                <a:latin typeface="Segoe UI" panose="020B0502040204020203" pitchFamily="34" charset="0"/>
                <a:cs typeface="Segoe UI" panose="020B0502040204020203" pitchFamily="34" charset="0"/>
              </a:rPr>
              <a:t>.NET Core</a:t>
            </a:r>
          </a:p>
        </p:txBody>
      </p:sp>
      <p:sp>
        <p:nvSpPr>
          <p:cNvPr id="22" name="Rectangle 21"/>
          <p:cNvSpPr/>
          <p:nvPr/>
        </p:nvSpPr>
        <p:spPr>
          <a:xfrm>
            <a:off x="5286618" y="4855682"/>
            <a:ext cx="886299" cy="343305"/>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Orleans</a:t>
            </a:r>
          </a:p>
        </p:txBody>
      </p:sp>
      <p:sp>
        <p:nvSpPr>
          <p:cNvPr id="23" name="Rectangle 22"/>
          <p:cNvSpPr/>
          <p:nvPr/>
        </p:nvSpPr>
        <p:spPr>
          <a:xfrm>
            <a:off x="7928290" y="1567378"/>
            <a:ext cx="469878" cy="272952"/>
          </a:xfrm>
          <a:prstGeom prst="rect">
            <a:avLst/>
          </a:prstGeom>
        </p:spPr>
        <p:txBody>
          <a:bodyPr wrap="none">
            <a:spAutoFit/>
          </a:bodyPr>
          <a:lstStyle/>
          <a:p>
            <a:pPr defTabSz="913742"/>
            <a:r>
              <a:rPr lang="en-US" sz="1174" dirty="0">
                <a:solidFill>
                  <a:srgbClr val="FFFFFF"/>
                </a:solidFill>
                <a:latin typeface="Segoe UI" panose="020B0502040204020203" pitchFamily="34" charset="0"/>
                <a:cs typeface="Segoe UI" panose="020B0502040204020203" pitchFamily="34" charset="0"/>
              </a:rPr>
              <a:t>MEF</a:t>
            </a:r>
          </a:p>
        </p:txBody>
      </p:sp>
      <p:sp>
        <p:nvSpPr>
          <p:cNvPr id="24" name="Rectangle 23"/>
          <p:cNvSpPr/>
          <p:nvPr/>
        </p:nvSpPr>
        <p:spPr>
          <a:xfrm>
            <a:off x="8616505" y="4355099"/>
            <a:ext cx="2854954" cy="307333"/>
          </a:xfrm>
          <a:prstGeom prst="rect">
            <a:avLst/>
          </a:prstGeom>
        </p:spPr>
        <p:txBody>
          <a:bodyPr wrap="none">
            <a:spAutoFit/>
          </a:bodyPr>
          <a:lstStyle/>
          <a:p>
            <a:pPr defTabSz="913742"/>
            <a:r>
              <a:rPr lang="en-US" sz="1370" dirty="0">
                <a:solidFill>
                  <a:srgbClr val="FFFFFF"/>
                </a:solidFill>
                <a:latin typeface="Segoe UI" panose="020B0502040204020203" pitchFamily="34" charset="0"/>
                <a:cs typeface="Segoe UI" panose="020B0502040204020203" pitchFamily="34" charset="0"/>
              </a:rPr>
              <a:t>OWIN Authentication Middleware</a:t>
            </a:r>
          </a:p>
        </p:txBody>
      </p:sp>
      <p:sp>
        <p:nvSpPr>
          <p:cNvPr id="26" name="Rectangle 25"/>
          <p:cNvSpPr/>
          <p:nvPr/>
        </p:nvSpPr>
        <p:spPr>
          <a:xfrm>
            <a:off x="3167517" y="4651128"/>
            <a:ext cx="2292147"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Orchard CMS</a:t>
            </a:r>
          </a:p>
        </p:txBody>
      </p:sp>
      <p:sp>
        <p:nvSpPr>
          <p:cNvPr id="27" name="Rectangle 26"/>
          <p:cNvSpPr/>
          <p:nvPr/>
        </p:nvSpPr>
        <p:spPr>
          <a:xfrm>
            <a:off x="7184953" y="3421717"/>
            <a:ext cx="2823883"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Azure SDK for .NET</a:t>
            </a:r>
          </a:p>
        </p:txBody>
      </p:sp>
      <p:sp>
        <p:nvSpPr>
          <p:cNvPr id="28" name="Rectangle 27"/>
          <p:cNvSpPr/>
          <p:nvPr/>
        </p:nvSpPr>
        <p:spPr>
          <a:xfrm>
            <a:off x="8710543" y="1356719"/>
            <a:ext cx="2017975" cy="393979"/>
          </a:xfrm>
          <a:prstGeom prst="rect">
            <a:avLst/>
          </a:prstGeom>
        </p:spPr>
        <p:txBody>
          <a:bodyPr wrap="none">
            <a:spAutoFit/>
          </a:bodyPr>
          <a:lstStyle/>
          <a:p>
            <a:pPr defTabSz="913742"/>
            <a:r>
              <a:rPr lang="en-US" sz="1960" dirty="0" err="1">
                <a:solidFill>
                  <a:srgbClr val="FFFFFF"/>
                </a:solidFill>
                <a:latin typeface="Segoe UI" panose="020B0502040204020203" pitchFamily="34" charset="0"/>
                <a:cs typeface="Segoe UI" panose="020B0502040204020203" pitchFamily="34" charset="0"/>
              </a:rPr>
              <a:t>IdentityManager</a:t>
            </a:r>
            <a:endParaRPr lang="en-US" sz="1960" dirty="0">
              <a:solidFill>
                <a:srgbClr val="FFFFFF"/>
              </a:solidFill>
              <a:latin typeface="Segoe UI" panose="020B0502040204020203" pitchFamily="34" charset="0"/>
              <a:cs typeface="Segoe UI" panose="020B0502040204020203" pitchFamily="34" charset="0"/>
            </a:endParaRPr>
          </a:p>
        </p:txBody>
      </p:sp>
      <p:sp>
        <p:nvSpPr>
          <p:cNvPr id="30" name="Rectangle 29"/>
          <p:cNvSpPr/>
          <p:nvPr/>
        </p:nvSpPr>
        <p:spPr>
          <a:xfrm>
            <a:off x="3149503" y="2311665"/>
            <a:ext cx="1291639"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Mimekit</a:t>
            </a:r>
          </a:p>
        </p:txBody>
      </p:sp>
      <p:sp>
        <p:nvSpPr>
          <p:cNvPr id="31" name="Rectangle 30"/>
          <p:cNvSpPr/>
          <p:nvPr/>
        </p:nvSpPr>
        <p:spPr>
          <a:xfrm>
            <a:off x="9467589" y="2197939"/>
            <a:ext cx="2020607"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Xamarin.Auth</a:t>
            </a:r>
          </a:p>
        </p:txBody>
      </p:sp>
      <p:sp>
        <p:nvSpPr>
          <p:cNvPr id="33" name="Rectangle 32"/>
          <p:cNvSpPr/>
          <p:nvPr/>
        </p:nvSpPr>
        <p:spPr>
          <a:xfrm>
            <a:off x="9301919" y="3136497"/>
            <a:ext cx="2285031" cy="333402"/>
          </a:xfrm>
          <a:prstGeom prst="rect">
            <a:avLst/>
          </a:prstGeom>
        </p:spPr>
        <p:txBody>
          <a:bodyPr wrap="none">
            <a:spAutoFit/>
          </a:bodyPr>
          <a:lstStyle/>
          <a:p>
            <a:pPr defTabSz="913742"/>
            <a:r>
              <a:rPr lang="en-US" sz="1567" dirty="0" err="1">
                <a:solidFill>
                  <a:srgbClr val="FFFFFF"/>
                </a:solidFill>
                <a:latin typeface="Segoe UI" panose="020B0502040204020203" pitchFamily="34" charset="0"/>
                <a:cs typeface="Segoe UI" panose="020B0502040204020203" pitchFamily="34" charset="0"/>
              </a:rPr>
              <a:t>Couchbase</a:t>
            </a:r>
            <a:r>
              <a:rPr lang="en-US" sz="1567" dirty="0">
                <a:solidFill>
                  <a:srgbClr val="FFFFFF"/>
                </a:solidFill>
                <a:latin typeface="Segoe UI" panose="020B0502040204020203" pitchFamily="34" charset="0"/>
                <a:cs typeface="Segoe UI" panose="020B0502040204020203" pitchFamily="34" charset="0"/>
              </a:rPr>
              <a:t> Lite for .NET</a:t>
            </a:r>
          </a:p>
        </p:txBody>
      </p:sp>
      <p:sp>
        <p:nvSpPr>
          <p:cNvPr id="36" name="Rectangle 35"/>
          <p:cNvSpPr/>
          <p:nvPr/>
        </p:nvSpPr>
        <p:spPr>
          <a:xfrm>
            <a:off x="7248482" y="2183493"/>
            <a:ext cx="1099383"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Mailkit</a:t>
            </a:r>
          </a:p>
        </p:txBody>
      </p:sp>
      <p:sp>
        <p:nvSpPr>
          <p:cNvPr id="38" name="Rectangle 37"/>
          <p:cNvSpPr/>
          <p:nvPr/>
        </p:nvSpPr>
        <p:spPr>
          <a:xfrm>
            <a:off x="5750831" y="1622280"/>
            <a:ext cx="2304583"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ASP.NET Core</a:t>
            </a:r>
          </a:p>
        </p:txBody>
      </p:sp>
      <p:sp>
        <p:nvSpPr>
          <p:cNvPr id="39" name="Rectangle 38"/>
          <p:cNvSpPr/>
          <p:nvPr/>
        </p:nvSpPr>
        <p:spPr>
          <a:xfrm>
            <a:off x="8393871" y="5011554"/>
            <a:ext cx="2914719" cy="369236"/>
          </a:xfrm>
          <a:prstGeom prst="rect">
            <a:avLst/>
          </a:prstGeom>
        </p:spPr>
        <p:txBody>
          <a:bodyPr wrap="none">
            <a:spAutoFit/>
          </a:bodyPr>
          <a:lstStyle/>
          <a:p>
            <a:pPr defTabSz="913742"/>
            <a:r>
              <a:rPr lang="en-US" sz="1799" dirty="0">
                <a:solidFill>
                  <a:srgbClr val="FFFFFF"/>
                </a:solidFill>
                <a:latin typeface="Segoe UI" panose="020B0502040204020203" pitchFamily="34" charset="0"/>
                <a:cs typeface="Segoe UI" panose="020B0502040204020203" pitchFamily="34" charset="0"/>
              </a:rPr>
              <a:t>Salesforce Toolkits for .NET</a:t>
            </a:r>
          </a:p>
        </p:txBody>
      </p:sp>
      <p:sp>
        <p:nvSpPr>
          <p:cNvPr id="40" name="Rectangle 39"/>
          <p:cNvSpPr/>
          <p:nvPr/>
        </p:nvSpPr>
        <p:spPr>
          <a:xfrm>
            <a:off x="6183909" y="2841048"/>
            <a:ext cx="1360916" cy="584623"/>
          </a:xfrm>
          <a:prstGeom prst="rect">
            <a:avLst/>
          </a:prstGeom>
        </p:spPr>
        <p:txBody>
          <a:bodyPr wrap="none">
            <a:spAutoFit/>
          </a:bodyPr>
          <a:lstStyle/>
          <a:p>
            <a:pPr defTabSz="913742"/>
            <a:r>
              <a:rPr lang="en-US" sz="3199" dirty="0">
                <a:solidFill>
                  <a:srgbClr val="FFFFFF"/>
                </a:solidFill>
                <a:latin typeface="Segoe UI" panose="020B0502040204020203" pitchFamily="34" charset="0"/>
                <a:cs typeface="Segoe UI" panose="020B0502040204020203" pitchFamily="34" charset="0"/>
              </a:rPr>
              <a:t>NuGet</a:t>
            </a:r>
          </a:p>
        </p:txBody>
      </p:sp>
      <p:sp>
        <p:nvSpPr>
          <p:cNvPr id="41" name="Rectangle 40"/>
          <p:cNvSpPr/>
          <p:nvPr/>
        </p:nvSpPr>
        <p:spPr>
          <a:xfrm>
            <a:off x="7859799" y="1940599"/>
            <a:ext cx="1149375" cy="574494"/>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Kudu</a:t>
            </a:r>
          </a:p>
          <a:p>
            <a:pPr defTabSz="913742"/>
            <a:r>
              <a:rPr lang="en-US" sz="1567" dirty="0">
                <a:solidFill>
                  <a:srgbClr val="FFFFFF"/>
                </a:solidFill>
                <a:latin typeface="Segoe UI" panose="020B0502040204020203" pitchFamily="34" charset="0"/>
                <a:cs typeface="Segoe UI" panose="020B0502040204020203" pitchFamily="34" charset="0"/>
              </a:rPr>
              <a:t>          Cecil</a:t>
            </a:r>
          </a:p>
        </p:txBody>
      </p:sp>
      <p:sp>
        <p:nvSpPr>
          <p:cNvPr id="42" name="Rectangle 41"/>
          <p:cNvSpPr/>
          <p:nvPr/>
        </p:nvSpPr>
        <p:spPr>
          <a:xfrm>
            <a:off x="10276452" y="1003083"/>
            <a:ext cx="1139598" cy="406102"/>
          </a:xfrm>
          <a:prstGeom prst="rect">
            <a:avLst/>
          </a:prstGeom>
        </p:spPr>
        <p:txBody>
          <a:bodyPr wrap="none">
            <a:spAutoFit/>
          </a:bodyPr>
          <a:lstStyle/>
          <a:p>
            <a:pPr defTabSz="913742"/>
            <a:r>
              <a:rPr lang="en-US" sz="1999" dirty="0" err="1">
                <a:solidFill>
                  <a:srgbClr val="FFFFFF"/>
                </a:solidFill>
                <a:latin typeface="Segoe UI" panose="020B0502040204020203" pitchFamily="34" charset="0"/>
                <a:cs typeface="Segoe UI" panose="020B0502040204020203" pitchFamily="34" charset="0"/>
              </a:rPr>
              <a:t>MSBuild</a:t>
            </a:r>
            <a:endParaRPr lang="en-US" sz="1999" dirty="0">
              <a:solidFill>
                <a:srgbClr val="FFFFFF"/>
              </a:solidFill>
              <a:latin typeface="Segoe UI" panose="020B0502040204020203" pitchFamily="34" charset="0"/>
              <a:cs typeface="Segoe UI" panose="020B0502040204020203" pitchFamily="34" charset="0"/>
            </a:endParaRPr>
          </a:p>
        </p:txBody>
      </p:sp>
      <p:sp>
        <p:nvSpPr>
          <p:cNvPr id="43" name="Rectangle 42"/>
          <p:cNvSpPr/>
          <p:nvPr/>
        </p:nvSpPr>
        <p:spPr>
          <a:xfrm>
            <a:off x="5837565" y="3611626"/>
            <a:ext cx="634843" cy="331499"/>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LLILC</a:t>
            </a:r>
          </a:p>
        </p:txBody>
      </p:sp>
      <p:sp>
        <p:nvSpPr>
          <p:cNvPr id="44" name="Rectangle 43"/>
          <p:cNvSpPr/>
          <p:nvPr/>
        </p:nvSpPr>
        <p:spPr>
          <a:xfrm>
            <a:off x="6247546" y="5067618"/>
            <a:ext cx="673407" cy="333402"/>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Prism</a:t>
            </a:r>
          </a:p>
        </p:txBody>
      </p:sp>
      <p:sp>
        <p:nvSpPr>
          <p:cNvPr id="45" name="Rectangle 44"/>
          <p:cNvSpPr/>
          <p:nvPr/>
        </p:nvSpPr>
        <p:spPr>
          <a:xfrm>
            <a:off x="3053855" y="2986852"/>
            <a:ext cx="3118312" cy="461545"/>
          </a:xfrm>
          <a:prstGeom prst="rect">
            <a:avLst/>
          </a:prstGeom>
        </p:spPr>
        <p:txBody>
          <a:bodyPr wrap="none">
            <a:spAutoFit/>
          </a:bodyPr>
          <a:lstStyle/>
          <a:p>
            <a:pPr defTabSz="913742"/>
            <a:r>
              <a:rPr lang="en-US" sz="2399" dirty="0" err="1">
                <a:solidFill>
                  <a:srgbClr val="FFFFFF"/>
                </a:solidFill>
                <a:latin typeface="Segoe UI" panose="020B0502040204020203" pitchFamily="34" charset="0"/>
                <a:cs typeface="Segoe UI" panose="020B0502040204020203" pitchFamily="34" charset="0"/>
              </a:rPr>
              <a:t>WorldWide</a:t>
            </a:r>
            <a:r>
              <a:rPr lang="en-US" sz="2399" dirty="0">
                <a:solidFill>
                  <a:srgbClr val="FFFFFF"/>
                </a:solidFill>
                <a:latin typeface="Segoe UI" panose="020B0502040204020203" pitchFamily="34" charset="0"/>
                <a:cs typeface="Segoe UI" panose="020B0502040204020203" pitchFamily="34" charset="0"/>
              </a:rPr>
              <a:t> Telescope</a:t>
            </a:r>
          </a:p>
        </p:txBody>
      </p:sp>
      <p:sp>
        <p:nvSpPr>
          <p:cNvPr id="54" name="Text Placeholder 3"/>
          <p:cNvSpPr txBox="1">
            <a:spLocks/>
          </p:cNvSpPr>
          <p:nvPr/>
        </p:nvSpPr>
        <p:spPr>
          <a:xfrm>
            <a:off x="2925949" y="5578884"/>
            <a:ext cx="2835350" cy="966494"/>
          </a:xfrm>
          <a:prstGeom prst="rect">
            <a:avLst/>
          </a:prstGeom>
          <a:solidFill>
            <a:srgbClr val="B4009E"/>
          </a:solidFill>
        </p:spPr>
        <p:txBody>
          <a:bodyPr vert="horz" lIns="91416" tIns="45708" rIns="91416" bIns="45708" rtlCol="0" anchor="t"/>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a:solidFill>
                  <a:srgbClr val="FFFFFF"/>
                </a:solidFill>
                <a:latin typeface="Segoe UI" panose="020B0502040204020203" pitchFamily="34" charset="0"/>
                <a:cs typeface="Segoe UI" panose="020B0502040204020203" pitchFamily="34" charset="0"/>
              </a:rPr>
              <a:t>Practices</a:t>
            </a:r>
            <a:endParaRPr lang="en-US" sz="1000" dirty="0">
              <a:solidFill>
                <a:srgbClr val="FFFFFF"/>
              </a:solidFill>
              <a:latin typeface="Segoe UI" panose="020B0502040204020203" pitchFamily="34" charset="0"/>
              <a:cs typeface="Segoe UI" panose="020B0502040204020203" pitchFamily="34" charset="0"/>
            </a:endParaRPr>
          </a:p>
        </p:txBody>
      </p:sp>
      <p:sp>
        <p:nvSpPr>
          <p:cNvPr id="55" name="Text Placeholder 4"/>
          <p:cNvSpPr txBox="1">
            <a:spLocks/>
          </p:cNvSpPr>
          <p:nvPr/>
        </p:nvSpPr>
        <p:spPr>
          <a:xfrm>
            <a:off x="5853747" y="5574307"/>
            <a:ext cx="2806228" cy="971072"/>
          </a:xfrm>
          <a:prstGeom prst="rect">
            <a:avLst/>
          </a:prstGeom>
          <a:solidFill>
            <a:srgbClr val="D83B01"/>
          </a:solidFill>
        </p:spPr>
        <p:txBody>
          <a:bodyPr vert="horz" lIns="91416" tIns="45708" rIns="91416" bIns="45708"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a:solidFill>
                  <a:srgbClr val="FFFFFF"/>
                </a:solidFill>
                <a:latin typeface="Segoe UI" panose="020B0502040204020203" pitchFamily="34" charset="0"/>
                <a:cs typeface="Segoe UI" panose="020B0502040204020203" pitchFamily="34" charset="0"/>
              </a:rPr>
              <a:t>Visibility</a:t>
            </a:r>
            <a:endParaRPr lang="en-US" sz="2799" dirty="0">
              <a:solidFill>
                <a:srgbClr val="FFFFFF"/>
              </a:solidFill>
              <a:latin typeface="Segoe UI" panose="020B0502040204020203" pitchFamily="34" charset="0"/>
              <a:cs typeface="Segoe UI" panose="020B0502040204020203" pitchFamily="34" charset="0"/>
            </a:endParaRPr>
          </a:p>
        </p:txBody>
      </p:sp>
      <p:sp>
        <p:nvSpPr>
          <p:cNvPr id="56" name="Text Placeholder 2"/>
          <p:cNvSpPr txBox="1">
            <a:spLocks/>
          </p:cNvSpPr>
          <p:nvPr/>
        </p:nvSpPr>
        <p:spPr>
          <a:xfrm>
            <a:off x="103381" y="5578887"/>
            <a:ext cx="2721054" cy="971072"/>
          </a:xfrm>
          <a:prstGeom prst="rect">
            <a:avLst/>
          </a:prstGeom>
          <a:solidFill>
            <a:srgbClr val="008272"/>
          </a:solidFill>
        </p:spPr>
        <p:txBody>
          <a:bodyPr vert="horz" lIns="91416" tIns="45708" rIns="91416" bIns="45708"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r>
              <a:rPr lang="en-US" sz="1999" dirty="0">
                <a:solidFill>
                  <a:srgbClr val="FFFFFF"/>
                </a:solidFill>
                <a:latin typeface="Segoe UI" panose="020B0502040204020203" pitchFamily="34" charset="0"/>
                <a:cs typeface="Segoe UI" panose="020B0502040204020203" pitchFamily="34" charset="0"/>
              </a:rPr>
              <a:t>Protection</a:t>
            </a:r>
          </a:p>
        </p:txBody>
      </p:sp>
      <p:sp>
        <p:nvSpPr>
          <p:cNvPr id="57" name="Text Placeholder 4"/>
          <p:cNvSpPr txBox="1">
            <a:spLocks/>
          </p:cNvSpPr>
          <p:nvPr/>
        </p:nvSpPr>
        <p:spPr>
          <a:xfrm>
            <a:off x="8752424" y="5574306"/>
            <a:ext cx="2825159" cy="971072"/>
          </a:xfrm>
          <a:prstGeom prst="rect">
            <a:avLst/>
          </a:prstGeom>
          <a:solidFill>
            <a:schemeClr val="accent6">
              <a:lumMod val="75000"/>
            </a:schemeClr>
          </a:solidFill>
        </p:spPr>
        <p:txBody>
          <a:bodyPr vert="horz" lIns="91416" tIns="45708" rIns="91416" bIns="45708"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dirty="0">
                <a:solidFill>
                  <a:srgbClr val="FFFFFF"/>
                </a:solidFill>
                <a:latin typeface="Segoe UI" panose="020B0502040204020203" pitchFamily="34" charset="0"/>
                <a:cs typeface="Segoe UI" panose="020B0502040204020203" pitchFamily="34" charset="0"/>
              </a:rPr>
              <a:t>Support</a:t>
            </a:r>
            <a:endParaRPr lang="en-US" sz="2799" dirty="0">
              <a:solidFill>
                <a:srgbClr val="FFFFFF"/>
              </a:solidFill>
              <a:latin typeface="Segoe UI" panose="020B0502040204020203" pitchFamily="34" charset="0"/>
              <a:cs typeface="Segoe UI" panose="020B0502040204020203" pitchFamily="34" charset="0"/>
            </a:endParaRPr>
          </a:p>
        </p:txBody>
      </p:sp>
      <p:pic>
        <p:nvPicPr>
          <p:cNvPr id="59" name="Picture 58"/>
          <p:cNvPicPr>
            <a:picLocks noChangeAspect="1"/>
          </p:cNvPicPr>
          <p:nvPr/>
        </p:nvPicPr>
        <p:blipFill rotWithShape="1">
          <a:blip r:embed="rId4">
            <a:extLst>
              <a:ext uri="{28A0092B-C50C-407E-A947-70E740481C1C}">
                <a14:useLocalDpi xmlns:a14="http://schemas.microsoft.com/office/drawing/2010/main" val="0"/>
              </a:ext>
            </a:extLst>
          </a:blip>
          <a:srcRect l="14859" t="9544" r="11395" b="11993"/>
          <a:stretch/>
        </p:blipFill>
        <p:spPr>
          <a:xfrm>
            <a:off x="1911759" y="5574306"/>
            <a:ext cx="912676" cy="971072"/>
          </a:xfrm>
          <a:prstGeom prst="rect">
            <a:avLst/>
          </a:prstGeom>
        </p:spPr>
      </p:pic>
      <p:pic>
        <p:nvPicPr>
          <p:cNvPr id="60"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1898" y="5660357"/>
            <a:ext cx="829304" cy="829304"/>
          </a:xfrm>
          <a:prstGeom prst="rect">
            <a:avLst/>
          </a:prstGeom>
        </p:spPr>
      </p:pic>
      <p:grpSp>
        <p:nvGrpSpPr>
          <p:cNvPr id="61" name="Group 60"/>
          <p:cNvGrpSpPr/>
          <p:nvPr/>
        </p:nvGrpSpPr>
        <p:grpSpPr>
          <a:xfrm>
            <a:off x="7587151" y="5574308"/>
            <a:ext cx="1029353" cy="963457"/>
            <a:chOff x="9827383" y="5237793"/>
            <a:chExt cx="1550988" cy="1451698"/>
          </a:xfrm>
        </p:grpSpPr>
        <p:pic>
          <p:nvPicPr>
            <p:cNvPr id="62" name="Picture 61"/>
            <p:cNvPicPr>
              <a:picLocks noChangeAspect="1"/>
            </p:cNvPicPr>
            <p:nvPr/>
          </p:nvPicPr>
          <p:blipFill rotWithShape="1">
            <a:blip r:embed="rId6">
              <a:extLst>
                <a:ext uri="{28A0092B-C50C-407E-A947-70E740481C1C}">
                  <a14:useLocalDpi xmlns:a14="http://schemas.microsoft.com/office/drawing/2010/main" val="0"/>
                </a:ext>
              </a:extLst>
            </a:blip>
            <a:srcRect l="18905" t="6161" b="17935"/>
            <a:stretch/>
          </p:blipFill>
          <p:spPr>
            <a:xfrm>
              <a:off x="9827383" y="5237793"/>
              <a:ext cx="1550988" cy="1451698"/>
            </a:xfrm>
            <a:prstGeom prst="rect">
              <a:avLst/>
            </a:prstGeom>
          </p:spPr>
        </p:pic>
        <p:cxnSp>
          <p:nvCxnSpPr>
            <p:cNvPr id="63" name="Straight Connector 62"/>
            <p:cNvCxnSpPr/>
            <p:nvPr/>
          </p:nvCxnSpPr>
          <p:spPr>
            <a:xfrm flipV="1">
              <a:off x="10844609" y="5512026"/>
              <a:ext cx="201328" cy="24341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10903774" y="5780306"/>
              <a:ext cx="284325" cy="13310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0962025" y="6095805"/>
              <a:ext cx="271133" cy="21042"/>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Freeform 14"/>
          <p:cNvSpPr>
            <a:spLocks noEditPoints="1"/>
          </p:cNvSpPr>
          <p:nvPr/>
        </p:nvSpPr>
        <p:spPr bwMode="black">
          <a:xfrm>
            <a:off x="10788645" y="5795993"/>
            <a:ext cx="647106" cy="574743"/>
          </a:xfrm>
          <a:custGeom>
            <a:avLst/>
            <a:gdLst>
              <a:gd name="T0" fmla="*/ 195 w 300"/>
              <a:gd name="T1" fmla="*/ 217 h 266"/>
              <a:gd name="T2" fmla="*/ 196 w 300"/>
              <a:gd name="T3" fmla="*/ 227 h 266"/>
              <a:gd name="T4" fmla="*/ 149 w 300"/>
              <a:gd name="T5" fmla="*/ 266 h 266"/>
              <a:gd name="T6" fmla="*/ 8 w 300"/>
              <a:gd name="T7" fmla="*/ 116 h 266"/>
              <a:gd name="T8" fmla="*/ 0 w 300"/>
              <a:gd name="T9" fmla="*/ 78 h 266"/>
              <a:gd name="T10" fmla="*/ 78 w 300"/>
              <a:gd name="T11" fmla="*/ 0 h 266"/>
              <a:gd name="T12" fmla="*/ 150 w 300"/>
              <a:gd name="T13" fmla="*/ 48 h 266"/>
              <a:gd name="T14" fmla="*/ 222 w 300"/>
              <a:gd name="T15" fmla="*/ 0 h 266"/>
              <a:gd name="T16" fmla="*/ 300 w 300"/>
              <a:gd name="T17" fmla="*/ 78 h 266"/>
              <a:gd name="T18" fmla="*/ 292 w 300"/>
              <a:gd name="T19" fmla="*/ 116 h 266"/>
              <a:gd name="T20" fmla="*/ 262 w 300"/>
              <a:gd name="T21" fmla="*/ 162 h 266"/>
              <a:gd name="T22" fmla="*/ 251 w 300"/>
              <a:gd name="T23" fmla="*/ 161 h 266"/>
              <a:gd name="T24" fmla="*/ 195 w 300"/>
              <a:gd name="T25" fmla="*/ 217 h 266"/>
              <a:gd name="T26" fmla="*/ 257 w 300"/>
              <a:gd name="T27" fmla="*/ 211 h 266"/>
              <a:gd name="T28" fmla="*/ 275 w 300"/>
              <a:gd name="T29" fmla="*/ 211 h 266"/>
              <a:gd name="T30" fmla="*/ 275 w 300"/>
              <a:gd name="T31" fmla="*/ 223 h 266"/>
              <a:gd name="T32" fmla="*/ 257 w 300"/>
              <a:gd name="T33" fmla="*/ 223 h 266"/>
              <a:gd name="T34" fmla="*/ 257 w 300"/>
              <a:gd name="T35" fmla="*/ 241 h 266"/>
              <a:gd name="T36" fmla="*/ 245 w 300"/>
              <a:gd name="T37" fmla="*/ 241 h 266"/>
              <a:gd name="T38" fmla="*/ 245 w 300"/>
              <a:gd name="T39" fmla="*/ 223 h 266"/>
              <a:gd name="T40" fmla="*/ 227 w 300"/>
              <a:gd name="T41" fmla="*/ 223 h 266"/>
              <a:gd name="T42" fmla="*/ 227 w 300"/>
              <a:gd name="T43" fmla="*/ 211 h 266"/>
              <a:gd name="T44" fmla="*/ 245 w 300"/>
              <a:gd name="T45" fmla="*/ 211 h 266"/>
              <a:gd name="T46" fmla="*/ 245 w 300"/>
              <a:gd name="T47" fmla="*/ 193 h 266"/>
              <a:gd name="T48" fmla="*/ 257 w 300"/>
              <a:gd name="T49" fmla="*/ 193 h 266"/>
              <a:gd name="T50" fmla="*/ 257 w 300"/>
              <a:gd name="T51" fmla="*/ 211 h 266"/>
              <a:gd name="T52" fmla="*/ 251 w 300"/>
              <a:gd name="T53" fmla="*/ 258 h 266"/>
              <a:gd name="T54" fmla="*/ 210 w 300"/>
              <a:gd name="T55" fmla="*/ 217 h 266"/>
              <a:gd name="T56" fmla="*/ 251 w 300"/>
              <a:gd name="T57" fmla="*/ 176 h 266"/>
              <a:gd name="T58" fmla="*/ 293 w 300"/>
              <a:gd name="T59" fmla="*/ 217 h 266"/>
              <a:gd name="T60" fmla="*/ 251 w 300"/>
              <a:gd name="T61" fmla="*/ 258 h 266"/>
              <a:gd name="T62" fmla="*/ 251 w 300"/>
              <a:gd name="T63" fmla="*/ 168 h 266"/>
              <a:gd name="T64" fmla="*/ 203 w 300"/>
              <a:gd name="T65" fmla="*/ 217 h 266"/>
              <a:gd name="T66" fmla="*/ 251 w 300"/>
              <a:gd name="T67" fmla="*/ 266 h 266"/>
              <a:gd name="T68" fmla="*/ 300 w 300"/>
              <a:gd name="T69" fmla="*/ 217 h 266"/>
              <a:gd name="T70" fmla="*/ 251 w 300"/>
              <a:gd name="T71" fmla="*/ 1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914126"/>
            <a:endParaRPr lang="en-US" sz="1600">
              <a:solidFill>
                <a:srgbClr val="404040"/>
              </a:solidFill>
              <a:latin typeface="Segoe UI" panose="020B0502040204020203" pitchFamily="34" charset="0"/>
              <a:cs typeface="Segoe UI" panose="020B0502040204020203" pitchFamily="34" charset="0"/>
            </a:endParaRPr>
          </a:p>
        </p:txBody>
      </p:sp>
      <p:sp>
        <p:nvSpPr>
          <p:cNvPr id="69" name="TextBox 68"/>
          <p:cNvSpPr txBox="1"/>
          <p:nvPr/>
        </p:nvSpPr>
        <p:spPr>
          <a:xfrm>
            <a:off x="184878"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Licenses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Copyrights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Trademarks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Patents</a:t>
            </a:r>
          </a:p>
        </p:txBody>
      </p:sp>
      <p:sp>
        <p:nvSpPr>
          <p:cNvPr id="70" name="TextBox 69"/>
          <p:cNvSpPr txBox="1"/>
          <p:nvPr/>
        </p:nvSpPr>
        <p:spPr>
          <a:xfrm>
            <a:off x="3006188"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Mentorship</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Governance</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Feedback</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Co-ordination</a:t>
            </a:r>
          </a:p>
        </p:txBody>
      </p:sp>
      <p:sp>
        <p:nvSpPr>
          <p:cNvPr id="71" name="TextBox 70"/>
          <p:cNvSpPr txBox="1"/>
          <p:nvPr/>
        </p:nvSpPr>
        <p:spPr>
          <a:xfrm>
            <a:off x="5914000" y="5806876"/>
            <a:ext cx="1726880" cy="752235"/>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Media</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Branding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Events</a:t>
            </a:r>
          </a:p>
        </p:txBody>
      </p:sp>
      <p:sp>
        <p:nvSpPr>
          <p:cNvPr id="72" name="TextBox 71"/>
          <p:cNvSpPr txBox="1"/>
          <p:nvPr/>
        </p:nvSpPr>
        <p:spPr>
          <a:xfrm>
            <a:off x="8813661"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Hosting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Code signing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CLA Management</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Swag</a:t>
            </a:r>
          </a:p>
        </p:txBody>
      </p:sp>
      <p:sp>
        <p:nvSpPr>
          <p:cNvPr id="73" name="Rectangle 72"/>
          <p:cNvSpPr/>
          <p:nvPr/>
        </p:nvSpPr>
        <p:spPr>
          <a:xfrm>
            <a:off x="3700505" y="5118355"/>
            <a:ext cx="2494713" cy="307697"/>
          </a:xfrm>
          <a:prstGeom prst="rect">
            <a:avLst/>
          </a:prstGeom>
        </p:spPr>
        <p:txBody>
          <a:bodyPr wrap="none">
            <a:spAutoFit/>
          </a:bodyPr>
          <a:lstStyle/>
          <a:p>
            <a:pPr defTabSz="913742"/>
            <a:r>
              <a:rPr lang="en-US" sz="1400" dirty="0">
                <a:solidFill>
                  <a:srgbClr val="FFFFFF"/>
                </a:solidFill>
                <a:latin typeface="Segoe UI" panose="020B0502040204020203" pitchFamily="34" charset="0"/>
                <a:cs typeface="Segoe UI" panose="020B0502040204020203" pitchFamily="34" charset="0"/>
              </a:rPr>
              <a:t>ASP.NET AJAX Control Toolkit</a:t>
            </a:r>
          </a:p>
        </p:txBody>
      </p:sp>
      <p:sp>
        <p:nvSpPr>
          <p:cNvPr id="74" name="Rectangle 73"/>
          <p:cNvSpPr/>
          <p:nvPr/>
        </p:nvSpPr>
        <p:spPr>
          <a:xfrm>
            <a:off x="3242461" y="3895276"/>
            <a:ext cx="2486636" cy="454302"/>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Entity Framework</a:t>
            </a:r>
          </a:p>
        </p:txBody>
      </p:sp>
      <p:sp>
        <p:nvSpPr>
          <p:cNvPr id="75" name="Rectangle 74"/>
          <p:cNvSpPr/>
          <p:nvPr/>
        </p:nvSpPr>
        <p:spPr>
          <a:xfrm>
            <a:off x="5971519" y="4183857"/>
            <a:ext cx="2916321"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Azure </a:t>
            </a:r>
            <a:r>
              <a:rPr lang="en-US" sz="1600" dirty="0" err="1">
                <a:solidFill>
                  <a:srgbClr val="FFFFFF"/>
                </a:solidFill>
                <a:latin typeface="Segoe UI" panose="020B0502040204020203" pitchFamily="34" charset="0"/>
                <a:cs typeface="Segoe UI" panose="020B0502040204020203" pitchFamily="34" charset="0"/>
              </a:rPr>
              <a:t>WebJobs</a:t>
            </a:r>
            <a:r>
              <a:rPr lang="en-US" sz="1600" dirty="0">
                <a:solidFill>
                  <a:srgbClr val="FFFFFF"/>
                </a:solidFill>
                <a:latin typeface="Segoe UI" panose="020B0502040204020203" pitchFamily="34" charset="0"/>
                <a:cs typeface="Segoe UI" panose="020B0502040204020203" pitchFamily="34" charset="0"/>
              </a:rPr>
              <a:t> SDK</a:t>
            </a:r>
          </a:p>
        </p:txBody>
      </p:sp>
      <p:sp>
        <p:nvSpPr>
          <p:cNvPr id="76" name="Rectangle 75"/>
          <p:cNvSpPr/>
          <p:nvPr/>
        </p:nvSpPr>
        <p:spPr>
          <a:xfrm>
            <a:off x="3066720" y="4336402"/>
            <a:ext cx="3176133"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Web Protection Library</a:t>
            </a:r>
          </a:p>
        </p:txBody>
      </p:sp>
      <p:sp>
        <p:nvSpPr>
          <p:cNvPr id="77" name="Rectangle 76"/>
          <p:cNvSpPr/>
          <p:nvPr/>
        </p:nvSpPr>
        <p:spPr>
          <a:xfrm>
            <a:off x="8633236" y="2593041"/>
            <a:ext cx="2843179"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Open Live Writer</a:t>
            </a:r>
          </a:p>
        </p:txBody>
      </p:sp>
      <p:sp>
        <p:nvSpPr>
          <p:cNvPr id="80" name="Rectangle 79"/>
          <p:cNvSpPr/>
          <p:nvPr/>
        </p:nvSpPr>
        <p:spPr>
          <a:xfrm>
            <a:off x="5678694" y="3888398"/>
            <a:ext cx="1569251"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Open XML SDK</a:t>
            </a:r>
          </a:p>
        </p:txBody>
      </p:sp>
      <p:sp>
        <p:nvSpPr>
          <p:cNvPr id="81" name="Rectangle 80"/>
          <p:cNvSpPr/>
          <p:nvPr/>
        </p:nvSpPr>
        <p:spPr>
          <a:xfrm>
            <a:off x="5694396" y="4599074"/>
            <a:ext cx="1129054" cy="338466"/>
          </a:xfrm>
          <a:prstGeom prst="rect">
            <a:avLst/>
          </a:prstGeom>
        </p:spPr>
        <p:txBody>
          <a:bodyPr wrap="none">
            <a:spAutoFit/>
          </a:bodyPr>
          <a:lstStyle/>
          <a:p>
            <a:pPr defTabSz="913742"/>
            <a:r>
              <a:rPr lang="en-US" sz="1600" dirty="0" err="1">
                <a:solidFill>
                  <a:srgbClr val="FFFFFF"/>
                </a:solidFill>
                <a:latin typeface="Segoe UI" panose="020B0502040204020203" pitchFamily="34" charset="0"/>
                <a:cs typeface="Segoe UI" panose="020B0502040204020203" pitchFamily="34" charset="0"/>
              </a:rPr>
              <a:t>ProtoBuild</a:t>
            </a:r>
            <a:endParaRPr lang="en-US" sz="1600" dirty="0">
              <a:solidFill>
                <a:srgbClr val="FFFFFF"/>
              </a:solidFill>
              <a:latin typeface="Segoe UI" panose="020B0502040204020203" pitchFamily="34" charset="0"/>
              <a:cs typeface="Segoe UI" panose="020B0502040204020203" pitchFamily="34" charset="0"/>
            </a:endParaRPr>
          </a:p>
        </p:txBody>
      </p:sp>
      <p:sp>
        <p:nvSpPr>
          <p:cNvPr id="84" name="Rectangle 83"/>
          <p:cNvSpPr/>
          <p:nvPr/>
        </p:nvSpPr>
        <p:spPr>
          <a:xfrm>
            <a:off x="9738455" y="4662796"/>
            <a:ext cx="1625471" cy="338466"/>
          </a:xfrm>
          <a:prstGeom prst="rect">
            <a:avLst/>
          </a:prstGeom>
        </p:spPr>
        <p:txBody>
          <a:bodyPr wrap="none">
            <a:spAutoFit/>
          </a:bodyPr>
          <a:lstStyle/>
          <a:p>
            <a:pPr defTabSz="913742"/>
            <a:r>
              <a:rPr lang="en-US" sz="1600" dirty="0" err="1">
                <a:solidFill>
                  <a:srgbClr val="FFFFFF"/>
                </a:solidFill>
                <a:latin typeface="Segoe UI" panose="020B0502040204020203" pitchFamily="34" charset="0"/>
                <a:cs typeface="Segoe UI" panose="020B0502040204020203" pitchFamily="34" charset="0"/>
              </a:rPr>
              <a:t>System.Drawing</a:t>
            </a:r>
            <a:endParaRPr lang="en-US" sz="1600" dirty="0">
              <a:solidFill>
                <a:srgbClr val="FFFFFF"/>
              </a:solidFill>
              <a:latin typeface="Segoe UI" panose="020B0502040204020203" pitchFamily="34" charset="0"/>
              <a:cs typeface="Segoe UI" panose="020B0502040204020203" pitchFamily="34" charset="0"/>
            </a:endParaRPr>
          </a:p>
        </p:txBody>
      </p:sp>
      <p:sp>
        <p:nvSpPr>
          <p:cNvPr id="85" name="Rectangle 84"/>
          <p:cNvSpPr/>
          <p:nvPr/>
        </p:nvSpPr>
        <p:spPr>
          <a:xfrm>
            <a:off x="9946664" y="3915428"/>
            <a:ext cx="1726882" cy="393979"/>
          </a:xfrm>
          <a:prstGeom prst="rect">
            <a:avLst/>
          </a:prstGeom>
        </p:spPr>
        <p:txBody>
          <a:bodyPr wrap="none">
            <a:spAutoFit/>
          </a:bodyPr>
          <a:lstStyle/>
          <a:p>
            <a:pPr defTabSz="913742"/>
            <a:r>
              <a:rPr lang="en-US" sz="1960" dirty="0" err="1">
                <a:solidFill>
                  <a:srgbClr val="FFFFFF"/>
                </a:solidFill>
                <a:latin typeface="Segoe UI" panose="020B0502040204020203" pitchFamily="34" charset="0"/>
                <a:cs typeface="Segoe UI" panose="020B0502040204020203" pitchFamily="34" charset="0"/>
              </a:rPr>
              <a:t>IdentityServer</a:t>
            </a:r>
            <a:endParaRPr lang="en-US" sz="1960" dirty="0">
              <a:solidFill>
                <a:srgbClr val="FFFFFF"/>
              </a:solidFill>
              <a:latin typeface="Segoe UI" panose="020B0502040204020203" pitchFamily="34" charset="0"/>
              <a:cs typeface="Segoe UI" panose="020B0502040204020203" pitchFamily="34" charset="0"/>
            </a:endParaRPr>
          </a:p>
        </p:txBody>
      </p:sp>
      <p:sp>
        <p:nvSpPr>
          <p:cNvPr id="86" name="Rectangle 85"/>
          <p:cNvSpPr/>
          <p:nvPr/>
        </p:nvSpPr>
        <p:spPr>
          <a:xfrm>
            <a:off x="3921178" y="2596575"/>
            <a:ext cx="1634958"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Umbraco</a:t>
            </a:r>
          </a:p>
        </p:txBody>
      </p:sp>
      <p:sp>
        <p:nvSpPr>
          <p:cNvPr id="87" name="Rectangle 86"/>
          <p:cNvSpPr/>
          <p:nvPr/>
        </p:nvSpPr>
        <p:spPr>
          <a:xfrm>
            <a:off x="10443334" y="3496053"/>
            <a:ext cx="594880" cy="333402"/>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WCF</a:t>
            </a:r>
          </a:p>
        </p:txBody>
      </p:sp>
      <p:sp>
        <p:nvSpPr>
          <p:cNvPr id="88" name="Rectangle 87"/>
          <p:cNvSpPr/>
          <p:nvPr/>
        </p:nvSpPr>
        <p:spPr>
          <a:xfrm>
            <a:off x="6998025" y="5074203"/>
            <a:ext cx="1575662" cy="333402"/>
          </a:xfrm>
          <a:prstGeom prst="rect">
            <a:avLst/>
          </a:prstGeom>
        </p:spPr>
        <p:txBody>
          <a:bodyPr wrap="none">
            <a:spAutoFit/>
          </a:bodyPr>
          <a:lstStyle/>
          <a:p>
            <a:pPr defTabSz="913742"/>
            <a:r>
              <a:rPr lang="en-US" sz="1567" dirty="0" err="1">
                <a:solidFill>
                  <a:srgbClr val="FFFFFF"/>
                </a:solidFill>
                <a:latin typeface="Segoe UI" panose="020B0502040204020203" pitchFamily="34" charset="0"/>
                <a:cs typeface="Segoe UI" panose="020B0502040204020203" pitchFamily="34" charset="0"/>
              </a:rPr>
              <a:t>Xamarin.Mobile</a:t>
            </a:r>
            <a:endParaRPr lang="en-US" sz="1567" dirty="0">
              <a:solidFill>
                <a:srgbClr val="FFFFFF"/>
              </a:solidFill>
              <a:latin typeface="Segoe UI" panose="020B0502040204020203" pitchFamily="34" charset="0"/>
              <a:cs typeface="Segoe UI" panose="020B0502040204020203" pitchFamily="34" charset="0"/>
            </a:endParaRPr>
          </a:p>
        </p:txBody>
      </p:sp>
      <p:sp>
        <p:nvSpPr>
          <p:cNvPr id="89" name="Rectangle 88"/>
          <p:cNvSpPr/>
          <p:nvPr/>
        </p:nvSpPr>
        <p:spPr>
          <a:xfrm>
            <a:off x="5473079" y="2244842"/>
            <a:ext cx="1537200" cy="707702"/>
          </a:xfrm>
          <a:prstGeom prst="rect">
            <a:avLst/>
          </a:prstGeom>
        </p:spPr>
        <p:txBody>
          <a:bodyPr wrap="none">
            <a:spAutoFit/>
          </a:bodyPr>
          <a:lstStyle/>
          <a:p>
            <a:pPr defTabSz="913742"/>
            <a:r>
              <a:rPr lang="en-US" sz="3999" dirty="0">
                <a:solidFill>
                  <a:srgbClr val="FFFFFF"/>
                </a:solidFill>
                <a:latin typeface="Segoe UI" panose="020B0502040204020203" pitchFamily="34" charset="0"/>
                <a:cs typeface="Segoe UI" panose="020B0502040204020203" pitchFamily="34" charset="0"/>
              </a:rPr>
              <a:t>Mono</a:t>
            </a:r>
          </a:p>
        </p:txBody>
      </p:sp>
      <p:sp>
        <p:nvSpPr>
          <p:cNvPr id="90" name="Rectangle 89"/>
          <p:cNvSpPr/>
          <p:nvPr/>
        </p:nvSpPr>
        <p:spPr>
          <a:xfrm>
            <a:off x="7207473" y="3644434"/>
            <a:ext cx="2822474" cy="646163"/>
          </a:xfrm>
          <a:prstGeom prst="rect">
            <a:avLst/>
          </a:prstGeom>
        </p:spPr>
        <p:txBody>
          <a:bodyPr wrap="none">
            <a:spAutoFit/>
          </a:bodyPr>
          <a:lstStyle/>
          <a:p>
            <a:pPr defTabSz="913742"/>
            <a:r>
              <a:rPr lang="en-US" sz="3599" dirty="0" err="1">
                <a:solidFill>
                  <a:srgbClr val="FFFFFF"/>
                </a:solidFill>
                <a:latin typeface="Segoe UI" panose="020B0502040204020203" pitchFamily="34" charset="0"/>
                <a:cs typeface="Segoe UI" panose="020B0502040204020203" pitchFamily="34" charset="0"/>
              </a:rPr>
              <a:t>Xamarin</a:t>
            </a:r>
            <a:r>
              <a:rPr lang="en-US" sz="3599" dirty="0">
                <a:solidFill>
                  <a:srgbClr val="FFFFFF"/>
                </a:solidFill>
                <a:latin typeface="Segoe UI" panose="020B0502040204020203" pitchFamily="34" charset="0"/>
                <a:cs typeface="Segoe UI" panose="020B0502040204020203" pitchFamily="34" charset="0"/>
              </a:rPr>
              <a:t> SDK</a:t>
            </a:r>
          </a:p>
        </p:txBody>
      </p:sp>
      <p:sp>
        <p:nvSpPr>
          <p:cNvPr id="67" name="Rectangle 66"/>
          <p:cNvSpPr/>
          <p:nvPr/>
        </p:nvSpPr>
        <p:spPr>
          <a:xfrm>
            <a:off x="7498279" y="2653002"/>
            <a:ext cx="1057834" cy="584623"/>
          </a:xfrm>
          <a:prstGeom prst="rect">
            <a:avLst/>
          </a:prstGeom>
        </p:spPr>
        <p:txBody>
          <a:bodyPr wrap="none">
            <a:spAutoFit/>
          </a:bodyPr>
          <a:lstStyle/>
          <a:p>
            <a:pPr defTabSz="913742"/>
            <a:r>
              <a:rPr lang="en-US" sz="3199" dirty="0">
                <a:solidFill>
                  <a:srgbClr val="FFFFFF"/>
                </a:solidFill>
                <a:latin typeface="Segoe UI" panose="020B0502040204020203" pitchFamily="34" charset="0"/>
                <a:cs typeface="Segoe UI" panose="020B0502040204020203" pitchFamily="34" charset="0"/>
              </a:rPr>
              <a:t>Cake</a:t>
            </a:r>
          </a:p>
        </p:txBody>
      </p:sp>
    </p:spTree>
    <p:extLst>
      <p:ext uri="{BB962C8B-B14F-4D97-AF65-F5344CB8AC3E}">
        <p14:creationId xmlns:p14="http://schemas.microsoft.com/office/powerpoint/2010/main" val="3072506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
                                        <p:tgtEl>
                                          <p:spTgt spid="21"/>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200"/>
                                        <p:tgtEl>
                                          <p:spTgt spid="38"/>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00"/>
                                        <p:tgtEl>
                                          <p:spTgt spid="12"/>
                                        </p:tgtEl>
                                      </p:cBhvr>
                                    </p:animEffect>
                                  </p:childTnLst>
                                </p:cTn>
                              </p:par>
                            </p:childTnLst>
                          </p:cTn>
                        </p:par>
                        <p:par>
                          <p:cTn id="16" fill="hold">
                            <p:stCondLst>
                              <p:cond delay="6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
                                        <p:tgtEl>
                                          <p:spTgt spid="13"/>
                                        </p:tgtEl>
                                      </p:cBhvr>
                                    </p:animEffect>
                                  </p:childTnLst>
                                </p:cTn>
                              </p:par>
                            </p:childTnLst>
                          </p:cTn>
                        </p:par>
                        <p:par>
                          <p:cTn id="20" fill="hold">
                            <p:stCondLst>
                              <p:cond delay="8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00"/>
                                        <p:tgtEl>
                                          <p:spTgt spid="16"/>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00"/>
                                        <p:tgtEl>
                                          <p:spTgt spid="17"/>
                                        </p:tgtEl>
                                      </p:cBhvr>
                                    </p:animEffect>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200"/>
                                        <p:tgtEl>
                                          <p:spTgt spid="18"/>
                                        </p:tgtEl>
                                      </p:cBhvr>
                                    </p:animEffect>
                                  </p:childTnLst>
                                </p:cTn>
                              </p:par>
                            </p:childTnLst>
                          </p:cTn>
                        </p:par>
                        <p:par>
                          <p:cTn id="36" fill="hold">
                            <p:stCondLst>
                              <p:cond delay="1600"/>
                            </p:stCondLst>
                            <p:childTnLst>
                              <p:par>
                                <p:cTn id="37" presetID="10"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200"/>
                                        <p:tgtEl>
                                          <p:spTgt spid="19"/>
                                        </p:tgtEl>
                                      </p:cBhvr>
                                    </p:animEffect>
                                  </p:childTnLst>
                                </p:cTn>
                              </p:par>
                            </p:childTnLst>
                          </p:cTn>
                        </p:par>
                        <p:par>
                          <p:cTn id="40" fill="hold">
                            <p:stCondLst>
                              <p:cond delay="18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200"/>
                                        <p:tgtEl>
                                          <p:spTgt spid="20"/>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200"/>
                                        <p:tgtEl>
                                          <p:spTgt spid="22"/>
                                        </p:tgtEl>
                                      </p:cBhvr>
                                    </p:animEffect>
                                  </p:childTnLst>
                                </p:cTn>
                              </p:par>
                            </p:childTnLst>
                          </p:cTn>
                        </p:par>
                        <p:par>
                          <p:cTn id="48" fill="hold">
                            <p:stCondLst>
                              <p:cond delay="2200"/>
                            </p:stCondLst>
                            <p:childTnLst>
                              <p:par>
                                <p:cTn id="49" presetID="10"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200"/>
                                        <p:tgtEl>
                                          <p:spTgt spid="23"/>
                                        </p:tgtEl>
                                      </p:cBhvr>
                                    </p:animEffect>
                                  </p:childTnLst>
                                </p:cTn>
                              </p:par>
                            </p:childTnLst>
                          </p:cTn>
                        </p:par>
                        <p:par>
                          <p:cTn id="52" fill="hold">
                            <p:stCondLst>
                              <p:cond delay="2400"/>
                            </p:stCondLst>
                            <p:childTnLst>
                              <p:par>
                                <p:cTn id="53" presetID="10" presetClass="entr" presetSubtype="0"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200"/>
                                        <p:tgtEl>
                                          <p:spTgt spid="24"/>
                                        </p:tgtEl>
                                      </p:cBhvr>
                                    </p:animEffect>
                                  </p:childTnLst>
                                </p:cTn>
                              </p:par>
                            </p:childTnLst>
                          </p:cTn>
                        </p:par>
                        <p:par>
                          <p:cTn id="56" fill="hold">
                            <p:stCondLst>
                              <p:cond delay="2600"/>
                            </p:stCondLst>
                            <p:childTnLst>
                              <p:par>
                                <p:cTn id="57" presetID="10"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200"/>
                                        <p:tgtEl>
                                          <p:spTgt spid="26"/>
                                        </p:tgtEl>
                                      </p:cBhvr>
                                    </p:animEffect>
                                  </p:childTnLst>
                                </p:cTn>
                              </p:par>
                            </p:childTnLst>
                          </p:cTn>
                        </p:par>
                        <p:par>
                          <p:cTn id="60" fill="hold">
                            <p:stCondLst>
                              <p:cond delay="2800"/>
                            </p:stCondLst>
                            <p:childTnLst>
                              <p:par>
                                <p:cTn id="61" presetID="10" presetClass="entr" presetSubtype="0"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200"/>
                                        <p:tgtEl>
                                          <p:spTgt spid="27"/>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200"/>
                                        <p:tgtEl>
                                          <p:spTgt spid="28"/>
                                        </p:tgtEl>
                                      </p:cBhvr>
                                    </p:animEffect>
                                  </p:childTnLst>
                                </p:cTn>
                              </p:par>
                            </p:childTnLst>
                          </p:cTn>
                        </p:par>
                        <p:par>
                          <p:cTn id="68" fill="hold">
                            <p:stCondLst>
                              <p:cond delay="3200"/>
                            </p:stCondLst>
                            <p:childTnLst>
                              <p:par>
                                <p:cTn id="69" presetID="10" presetClass="entr" presetSubtype="0"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200"/>
                                        <p:tgtEl>
                                          <p:spTgt spid="30"/>
                                        </p:tgtEl>
                                      </p:cBhvr>
                                    </p:animEffect>
                                  </p:childTnLst>
                                </p:cTn>
                              </p:par>
                            </p:childTnLst>
                          </p:cTn>
                        </p:par>
                        <p:par>
                          <p:cTn id="72" fill="hold">
                            <p:stCondLst>
                              <p:cond delay="3400"/>
                            </p:stCondLst>
                            <p:childTnLst>
                              <p:par>
                                <p:cTn id="73" presetID="10" presetClass="entr" presetSubtype="0"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200"/>
                                        <p:tgtEl>
                                          <p:spTgt spid="31"/>
                                        </p:tgtEl>
                                      </p:cBhvr>
                                    </p:animEffect>
                                  </p:childTnLst>
                                </p:cTn>
                              </p:par>
                            </p:childTnLst>
                          </p:cTn>
                        </p:par>
                        <p:par>
                          <p:cTn id="76" fill="hold">
                            <p:stCondLst>
                              <p:cond delay="3600"/>
                            </p:stCondLst>
                            <p:childTnLst>
                              <p:par>
                                <p:cTn id="77" presetID="10" presetClass="entr" presetSubtype="0" fill="hold" grpId="0"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200"/>
                                        <p:tgtEl>
                                          <p:spTgt spid="33"/>
                                        </p:tgtEl>
                                      </p:cBhvr>
                                    </p:animEffect>
                                  </p:childTnLst>
                                </p:cTn>
                              </p:par>
                            </p:childTnLst>
                          </p:cTn>
                        </p:par>
                        <p:par>
                          <p:cTn id="80" fill="hold">
                            <p:stCondLst>
                              <p:cond delay="3800"/>
                            </p:stCondLst>
                            <p:childTnLst>
                              <p:par>
                                <p:cTn id="81" presetID="10" presetClass="entr" presetSubtype="0" fill="hold" grpId="0" nodeType="after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200"/>
                                        <p:tgtEl>
                                          <p:spTgt spid="36"/>
                                        </p:tgtEl>
                                      </p:cBhvr>
                                    </p:animEffect>
                                  </p:childTnLst>
                                </p:cTn>
                              </p:par>
                            </p:childTnLst>
                          </p:cTn>
                        </p:par>
                        <p:par>
                          <p:cTn id="84" fill="hold">
                            <p:stCondLst>
                              <p:cond delay="4000"/>
                            </p:stCondLst>
                            <p:childTnLst>
                              <p:par>
                                <p:cTn id="85" presetID="10" presetClass="entr" presetSubtype="0" fill="hold" grpId="0"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200"/>
                                        <p:tgtEl>
                                          <p:spTgt spid="39"/>
                                        </p:tgtEl>
                                      </p:cBhvr>
                                    </p:animEffect>
                                  </p:childTnLst>
                                </p:cTn>
                              </p:par>
                            </p:childTnLst>
                          </p:cTn>
                        </p:par>
                        <p:par>
                          <p:cTn id="88" fill="hold">
                            <p:stCondLst>
                              <p:cond delay="4200"/>
                            </p:stCondLst>
                            <p:childTnLst>
                              <p:par>
                                <p:cTn id="89" presetID="10" presetClass="entr" presetSubtype="0" fill="hold" grpId="0" nodeType="after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fade">
                                      <p:cBhvr>
                                        <p:cTn id="91" dur="200"/>
                                        <p:tgtEl>
                                          <p:spTgt spid="40"/>
                                        </p:tgtEl>
                                      </p:cBhvr>
                                    </p:animEffect>
                                  </p:childTnLst>
                                </p:cTn>
                              </p:par>
                            </p:childTnLst>
                          </p:cTn>
                        </p:par>
                        <p:par>
                          <p:cTn id="92" fill="hold">
                            <p:stCondLst>
                              <p:cond delay="4400"/>
                            </p:stCondLst>
                            <p:childTnLst>
                              <p:par>
                                <p:cTn id="93" presetID="10" presetClass="entr" presetSubtype="0" fill="hold" grpId="0" nodeType="after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200"/>
                                        <p:tgtEl>
                                          <p:spTgt spid="41"/>
                                        </p:tgtEl>
                                      </p:cBhvr>
                                    </p:animEffect>
                                  </p:childTnLst>
                                </p:cTn>
                              </p:par>
                            </p:childTnLst>
                          </p:cTn>
                        </p:par>
                        <p:par>
                          <p:cTn id="96" fill="hold">
                            <p:stCondLst>
                              <p:cond delay="4600"/>
                            </p:stCondLst>
                            <p:childTnLst>
                              <p:par>
                                <p:cTn id="97" presetID="10" presetClass="entr" presetSubtype="0" fill="hold" grpId="0"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200"/>
                                        <p:tgtEl>
                                          <p:spTgt spid="42"/>
                                        </p:tgtEl>
                                      </p:cBhvr>
                                    </p:animEffect>
                                  </p:childTnLst>
                                </p:cTn>
                              </p:par>
                            </p:childTnLst>
                          </p:cTn>
                        </p:par>
                        <p:par>
                          <p:cTn id="100" fill="hold">
                            <p:stCondLst>
                              <p:cond delay="4800"/>
                            </p:stCondLst>
                            <p:childTnLst>
                              <p:par>
                                <p:cTn id="101" presetID="10" presetClass="entr" presetSubtype="0" fill="hold" grpId="0" nodeType="after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200"/>
                                        <p:tgtEl>
                                          <p:spTgt spid="43"/>
                                        </p:tgtEl>
                                      </p:cBhvr>
                                    </p:animEffect>
                                  </p:childTnLst>
                                </p:cTn>
                              </p:par>
                            </p:childTnLst>
                          </p:cTn>
                        </p:par>
                        <p:par>
                          <p:cTn id="104" fill="hold">
                            <p:stCondLst>
                              <p:cond delay="5000"/>
                            </p:stCondLst>
                            <p:childTnLst>
                              <p:par>
                                <p:cTn id="105" presetID="10"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fade">
                                      <p:cBhvr>
                                        <p:cTn id="107" dur="200"/>
                                        <p:tgtEl>
                                          <p:spTgt spid="44"/>
                                        </p:tgtEl>
                                      </p:cBhvr>
                                    </p:animEffect>
                                  </p:childTnLst>
                                </p:cTn>
                              </p:par>
                            </p:childTnLst>
                          </p:cTn>
                        </p:par>
                        <p:par>
                          <p:cTn id="108" fill="hold">
                            <p:stCondLst>
                              <p:cond delay="5200"/>
                            </p:stCondLst>
                            <p:childTnLst>
                              <p:par>
                                <p:cTn id="109" presetID="10" presetClass="entr" presetSubtype="0" fill="hold" grpId="0" nodeType="after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200"/>
                                        <p:tgtEl>
                                          <p:spTgt spid="45"/>
                                        </p:tgtEl>
                                      </p:cBhvr>
                                    </p:animEffect>
                                  </p:childTnLst>
                                </p:cTn>
                              </p:par>
                            </p:childTnLst>
                          </p:cTn>
                        </p:par>
                        <p:par>
                          <p:cTn id="112" fill="hold">
                            <p:stCondLst>
                              <p:cond delay="5400"/>
                            </p:stCondLst>
                            <p:childTnLst>
                              <p:par>
                                <p:cTn id="113" presetID="10" presetClass="entr" presetSubtype="0" fill="hold" grpId="0" nodeType="after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200"/>
                                        <p:tgtEl>
                                          <p:spTgt spid="73"/>
                                        </p:tgtEl>
                                      </p:cBhvr>
                                    </p:animEffect>
                                  </p:childTnLst>
                                </p:cTn>
                              </p:par>
                            </p:childTnLst>
                          </p:cTn>
                        </p:par>
                        <p:par>
                          <p:cTn id="116" fill="hold">
                            <p:stCondLst>
                              <p:cond delay="5600"/>
                            </p:stCondLst>
                            <p:childTnLst>
                              <p:par>
                                <p:cTn id="117" presetID="10" presetClass="entr" presetSubtype="0" fill="hold" grpId="0" nodeType="afterEffect">
                                  <p:stCondLst>
                                    <p:cond delay="0"/>
                                  </p:stCondLst>
                                  <p:childTnLst>
                                    <p:set>
                                      <p:cBhvr>
                                        <p:cTn id="118" dur="1" fill="hold">
                                          <p:stCondLst>
                                            <p:cond delay="0"/>
                                          </p:stCondLst>
                                        </p:cTn>
                                        <p:tgtEl>
                                          <p:spTgt spid="74"/>
                                        </p:tgtEl>
                                        <p:attrNameLst>
                                          <p:attrName>style.visibility</p:attrName>
                                        </p:attrNameLst>
                                      </p:cBhvr>
                                      <p:to>
                                        <p:strVal val="visible"/>
                                      </p:to>
                                    </p:set>
                                    <p:animEffect transition="in" filter="fade">
                                      <p:cBhvr>
                                        <p:cTn id="119" dur="200"/>
                                        <p:tgtEl>
                                          <p:spTgt spid="74"/>
                                        </p:tgtEl>
                                      </p:cBhvr>
                                    </p:animEffect>
                                  </p:childTnLst>
                                </p:cTn>
                              </p:par>
                            </p:childTnLst>
                          </p:cTn>
                        </p:par>
                        <p:par>
                          <p:cTn id="120" fill="hold">
                            <p:stCondLst>
                              <p:cond delay="5800"/>
                            </p:stCondLst>
                            <p:childTnLst>
                              <p:par>
                                <p:cTn id="121" presetID="10" presetClass="entr" presetSubtype="0" fill="hold" grpId="0" nodeType="afterEffect">
                                  <p:stCondLst>
                                    <p:cond delay="0"/>
                                  </p:stCondLst>
                                  <p:childTnLst>
                                    <p:set>
                                      <p:cBhvr>
                                        <p:cTn id="122" dur="1" fill="hold">
                                          <p:stCondLst>
                                            <p:cond delay="0"/>
                                          </p:stCondLst>
                                        </p:cTn>
                                        <p:tgtEl>
                                          <p:spTgt spid="75"/>
                                        </p:tgtEl>
                                        <p:attrNameLst>
                                          <p:attrName>style.visibility</p:attrName>
                                        </p:attrNameLst>
                                      </p:cBhvr>
                                      <p:to>
                                        <p:strVal val="visible"/>
                                      </p:to>
                                    </p:set>
                                    <p:animEffect transition="in" filter="fade">
                                      <p:cBhvr>
                                        <p:cTn id="123" dur="200"/>
                                        <p:tgtEl>
                                          <p:spTgt spid="75"/>
                                        </p:tgtEl>
                                      </p:cBhvr>
                                    </p:animEffect>
                                  </p:childTnLst>
                                </p:cTn>
                              </p:par>
                            </p:childTnLst>
                          </p:cTn>
                        </p:par>
                        <p:par>
                          <p:cTn id="124" fill="hold">
                            <p:stCondLst>
                              <p:cond delay="6000"/>
                            </p:stCondLst>
                            <p:childTnLst>
                              <p:par>
                                <p:cTn id="125" presetID="10" presetClass="entr" presetSubtype="0" fill="hold" grpId="0" nodeType="afterEffect">
                                  <p:stCondLst>
                                    <p:cond delay="0"/>
                                  </p:stCondLst>
                                  <p:childTnLst>
                                    <p:set>
                                      <p:cBhvr>
                                        <p:cTn id="126" dur="1" fill="hold">
                                          <p:stCondLst>
                                            <p:cond delay="0"/>
                                          </p:stCondLst>
                                        </p:cTn>
                                        <p:tgtEl>
                                          <p:spTgt spid="76"/>
                                        </p:tgtEl>
                                        <p:attrNameLst>
                                          <p:attrName>style.visibility</p:attrName>
                                        </p:attrNameLst>
                                      </p:cBhvr>
                                      <p:to>
                                        <p:strVal val="visible"/>
                                      </p:to>
                                    </p:set>
                                    <p:animEffect transition="in" filter="fade">
                                      <p:cBhvr>
                                        <p:cTn id="127" dur="200"/>
                                        <p:tgtEl>
                                          <p:spTgt spid="76"/>
                                        </p:tgtEl>
                                      </p:cBhvr>
                                    </p:animEffect>
                                  </p:childTnLst>
                                </p:cTn>
                              </p:par>
                            </p:childTnLst>
                          </p:cTn>
                        </p:par>
                        <p:par>
                          <p:cTn id="128" fill="hold">
                            <p:stCondLst>
                              <p:cond delay="6200"/>
                            </p:stCondLst>
                            <p:childTnLst>
                              <p:par>
                                <p:cTn id="129" presetID="10" presetClass="entr" presetSubtype="0" fill="hold" grpId="0" nodeType="after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fade">
                                      <p:cBhvr>
                                        <p:cTn id="131" dur="200"/>
                                        <p:tgtEl>
                                          <p:spTgt spid="77"/>
                                        </p:tgtEl>
                                      </p:cBhvr>
                                    </p:animEffect>
                                  </p:childTnLst>
                                </p:cTn>
                              </p:par>
                            </p:childTnLst>
                          </p:cTn>
                        </p:par>
                        <p:par>
                          <p:cTn id="132" fill="hold">
                            <p:stCondLst>
                              <p:cond delay="6400"/>
                            </p:stCondLst>
                            <p:childTnLst>
                              <p:par>
                                <p:cTn id="133" presetID="10" presetClass="entr" presetSubtype="0" fill="hold" grpId="0" nodeType="afterEffect">
                                  <p:stCondLst>
                                    <p:cond delay="0"/>
                                  </p:stCondLst>
                                  <p:childTnLst>
                                    <p:set>
                                      <p:cBhvr>
                                        <p:cTn id="134" dur="1" fill="hold">
                                          <p:stCondLst>
                                            <p:cond delay="0"/>
                                          </p:stCondLst>
                                        </p:cTn>
                                        <p:tgtEl>
                                          <p:spTgt spid="80"/>
                                        </p:tgtEl>
                                        <p:attrNameLst>
                                          <p:attrName>style.visibility</p:attrName>
                                        </p:attrNameLst>
                                      </p:cBhvr>
                                      <p:to>
                                        <p:strVal val="visible"/>
                                      </p:to>
                                    </p:set>
                                    <p:animEffect transition="in" filter="fade">
                                      <p:cBhvr>
                                        <p:cTn id="135" dur="200"/>
                                        <p:tgtEl>
                                          <p:spTgt spid="80"/>
                                        </p:tgtEl>
                                      </p:cBhvr>
                                    </p:animEffect>
                                  </p:childTnLst>
                                </p:cTn>
                              </p:par>
                            </p:childTnLst>
                          </p:cTn>
                        </p:par>
                        <p:par>
                          <p:cTn id="136" fill="hold">
                            <p:stCondLst>
                              <p:cond delay="6600"/>
                            </p:stCondLst>
                            <p:childTnLst>
                              <p:par>
                                <p:cTn id="137" presetID="10" presetClass="entr" presetSubtype="0" fill="hold" grpId="0" nodeType="afterEffect">
                                  <p:stCondLst>
                                    <p:cond delay="0"/>
                                  </p:stCondLst>
                                  <p:childTnLst>
                                    <p:set>
                                      <p:cBhvr>
                                        <p:cTn id="138" dur="1" fill="hold">
                                          <p:stCondLst>
                                            <p:cond delay="0"/>
                                          </p:stCondLst>
                                        </p:cTn>
                                        <p:tgtEl>
                                          <p:spTgt spid="81"/>
                                        </p:tgtEl>
                                        <p:attrNameLst>
                                          <p:attrName>style.visibility</p:attrName>
                                        </p:attrNameLst>
                                      </p:cBhvr>
                                      <p:to>
                                        <p:strVal val="visible"/>
                                      </p:to>
                                    </p:set>
                                    <p:animEffect transition="in" filter="fade">
                                      <p:cBhvr>
                                        <p:cTn id="139" dur="200"/>
                                        <p:tgtEl>
                                          <p:spTgt spid="81"/>
                                        </p:tgtEl>
                                      </p:cBhvr>
                                    </p:animEffect>
                                  </p:childTnLst>
                                </p:cTn>
                              </p:par>
                            </p:childTnLst>
                          </p:cTn>
                        </p:par>
                        <p:par>
                          <p:cTn id="140" fill="hold">
                            <p:stCondLst>
                              <p:cond delay="6800"/>
                            </p:stCondLst>
                            <p:childTnLst>
                              <p:par>
                                <p:cTn id="141" presetID="10" presetClass="entr" presetSubtype="0" fill="hold" grpId="0" nodeType="afterEffect">
                                  <p:stCondLst>
                                    <p:cond delay="0"/>
                                  </p:stCondLst>
                                  <p:childTnLst>
                                    <p:set>
                                      <p:cBhvr>
                                        <p:cTn id="142" dur="1" fill="hold">
                                          <p:stCondLst>
                                            <p:cond delay="0"/>
                                          </p:stCondLst>
                                        </p:cTn>
                                        <p:tgtEl>
                                          <p:spTgt spid="84"/>
                                        </p:tgtEl>
                                        <p:attrNameLst>
                                          <p:attrName>style.visibility</p:attrName>
                                        </p:attrNameLst>
                                      </p:cBhvr>
                                      <p:to>
                                        <p:strVal val="visible"/>
                                      </p:to>
                                    </p:set>
                                    <p:animEffect transition="in" filter="fade">
                                      <p:cBhvr>
                                        <p:cTn id="143" dur="200"/>
                                        <p:tgtEl>
                                          <p:spTgt spid="84"/>
                                        </p:tgtEl>
                                      </p:cBhvr>
                                    </p:animEffect>
                                  </p:childTnLst>
                                </p:cTn>
                              </p:par>
                            </p:childTnLst>
                          </p:cTn>
                        </p:par>
                        <p:par>
                          <p:cTn id="144" fill="hold">
                            <p:stCondLst>
                              <p:cond delay="7000"/>
                            </p:stCondLst>
                            <p:childTnLst>
                              <p:par>
                                <p:cTn id="145" presetID="10" presetClass="entr" presetSubtype="0" fill="hold" grpId="0" nodeType="afterEffect">
                                  <p:stCondLst>
                                    <p:cond delay="0"/>
                                  </p:stCondLst>
                                  <p:childTnLst>
                                    <p:set>
                                      <p:cBhvr>
                                        <p:cTn id="146" dur="1" fill="hold">
                                          <p:stCondLst>
                                            <p:cond delay="0"/>
                                          </p:stCondLst>
                                        </p:cTn>
                                        <p:tgtEl>
                                          <p:spTgt spid="85"/>
                                        </p:tgtEl>
                                        <p:attrNameLst>
                                          <p:attrName>style.visibility</p:attrName>
                                        </p:attrNameLst>
                                      </p:cBhvr>
                                      <p:to>
                                        <p:strVal val="visible"/>
                                      </p:to>
                                    </p:set>
                                    <p:animEffect transition="in" filter="fade">
                                      <p:cBhvr>
                                        <p:cTn id="147" dur="200"/>
                                        <p:tgtEl>
                                          <p:spTgt spid="85"/>
                                        </p:tgtEl>
                                      </p:cBhvr>
                                    </p:animEffect>
                                  </p:childTnLst>
                                </p:cTn>
                              </p:par>
                            </p:childTnLst>
                          </p:cTn>
                        </p:par>
                        <p:par>
                          <p:cTn id="148" fill="hold">
                            <p:stCondLst>
                              <p:cond delay="7200"/>
                            </p:stCondLst>
                            <p:childTnLst>
                              <p:par>
                                <p:cTn id="149" presetID="10" presetClass="entr" presetSubtype="0" fill="hold" grpId="0" nodeType="afterEffect">
                                  <p:stCondLst>
                                    <p:cond delay="0"/>
                                  </p:stCondLst>
                                  <p:childTnLst>
                                    <p:set>
                                      <p:cBhvr>
                                        <p:cTn id="150" dur="1" fill="hold">
                                          <p:stCondLst>
                                            <p:cond delay="0"/>
                                          </p:stCondLst>
                                        </p:cTn>
                                        <p:tgtEl>
                                          <p:spTgt spid="86"/>
                                        </p:tgtEl>
                                        <p:attrNameLst>
                                          <p:attrName>style.visibility</p:attrName>
                                        </p:attrNameLst>
                                      </p:cBhvr>
                                      <p:to>
                                        <p:strVal val="visible"/>
                                      </p:to>
                                    </p:set>
                                    <p:animEffect transition="in" filter="fade">
                                      <p:cBhvr>
                                        <p:cTn id="151" dur="200"/>
                                        <p:tgtEl>
                                          <p:spTgt spid="86"/>
                                        </p:tgtEl>
                                      </p:cBhvr>
                                    </p:animEffect>
                                  </p:childTnLst>
                                </p:cTn>
                              </p:par>
                            </p:childTnLst>
                          </p:cTn>
                        </p:par>
                        <p:par>
                          <p:cTn id="152" fill="hold">
                            <p:stCondLst>
                              <p:cond delay="7400"/>
                            </p:stCondLst>
                            <p:childTnLst>
                              <p:par>
                                <p:cTn id="153" presetID="10" presetClass="entr" presetSubtype="0" fill="hold" grpId="0" nodeType="afterEffect">
                                  <p:stCondLst>
                                    <p:cond delay="0"/>
                                  </p:stCondLst>
                                  <p:childTnLst>
                                    <p:set>
                                      <p:cBhvr>
                                        <p:cTn id="154" dur="1" fill="hold">
                                          <p:stCondLst>
                                            <p:cond delay="0"/>
                                          </p:stCondLst>
                                        </p:cTn>
                                        <p:tgtEl>
                                          <p:spTgt spid="87"/>
                                        </p:tgtEl>
                                        <p:attrNameLst>
                                          <p:attrName>style.visibility</p:attrName>
                                        </p:attrNameLst>
                                      </p:cBhvr>
                                      <p:to>
                                        <p:strVal val="visible"/>
                                      </p:to>
                                    </p:set>
                                    <p:animEffect transition="in" filter="fade">
                                      <p:cBhvr>
                                        <p:cTn id="155" dur="200"/>
                                        <p:tgtEl>
                                          <p:spTgt spid="87"/>
                                        </p:tgtEl>
                                      </p:cBhvr>
                                    </p:animEffect>
                                  </p:childTnLst>
                                </p:cTn>
                              </p:par>
                            </p:childTnLst>
                          </p:cTn>
                        </p:par>
                        <p:par>
                          <p:cTn id="156" fill="hold">
                            <p:stCondLst>
                              <p:cond delay="7600"/>
                            </p:stCondLst>
                            <p:childTnLst>
                              <p:par>
                                <p:cTn id="157" presetID="10" presetClass="entr" presetSubtype="0" fill="hold" grpId="0" nodeType="afterEffect">
                                  <p:stCondLst>
                                    <p:cond delay="0"/>
                                  </p:stCondLst>
                                  <p:childTnLst>
                                    <p:set>
                                      <p:cBhvr>
                                        <p:cTn id="158" dur="1" fill="hold">
                                          <p:stCondLst>
                                            <p:cond delay="0"/>
                                          </p:stCondLst>
                                        </p:cTn>
                                        <p:tgtEl>
                                          <p:spTgt spid="88"/>
                                        </p:tgtEl>
                                        <p:attrNameLst>
                                          <p:attrName>style.visibility</p:attrName>
                                        </p:attrNameLst>
                                      </p:cBhvr>
                                      <p:to>
                                        <p:strVal val="visible"/>
                                      </p:to>
                                    </p:set>
                                    <p:animEffect transition="in" filter="fade">
                                      <p:cBhvr>
                                        <p:cTn id="159" dur="200"/>
                                        <p:tgtEl>
                                          <p:spTgt spid="88"/>
                                        </p:tgtEl>
                                      </p:cBhvr>
                                    </p:animEffect>
                                  </p:childTnLst>
                                </p:cTn>
                              </p:par>
                            </p:childTnLst>
                          </p:cTn>
                        </p:par>
                        <p:par>
                          <p:cTn id="160" fill="hold">
                            <p:stCondLst>
                              <p:cond delay="7800"/>
                            </p:stCondLst>
                            <p:childTnLst>
                              <p:par>
                                <p:cTn id="161" presetID="3" presetClass="emph" presetSubtype="10" fill="hold" grpId="1" nodeType="afterEffect">
                                  <p:stCondLst>
                                    <p:cond delay="1000"/>
                                  </p:stCondLst>
                                  <p:childTnLst>
                                    <p:animClr clrSpc="hsl" dir="ccw">
                                      <p:cBhvr override="childStyle">
                                        <p:cTn id="162" dur="500" fill="hold"/>
                                        <p:tgtEl>
                                          <p:spTgt spid="21"/>
                                        </p:tgtEl>
                                        <p:attrNameLst>
                                          <p:attrName>style.color</p:attrName>
                                        </p:attrNameLst>
                                      </p:cBhvr>
                                      <p:to>
                                        <a:srgbClr val="CD88E0"/>
                                      </p:to>
                                    </p:animClr>
                                  </p:childTnLst>
                                </p:cTn>
                              </p:par>
                              <p:par>
                                <p:cTn id="163" presetID="3" presetClass="emph" presetSubtype="10" fill="hold" grpId="1" nodeType="withEffect">
                                  <p:stCondLst>
                                    <p:cond delay="0"/>
                                  </p:stCondLst>
                                  <p:childTnLst>
                                    <p:animClr clrSpc="hsl" dir="ccw">
                                      <p:cBhvr override="childStyle">
                                        <p:cTn id="164" dur="500" fill="hold"/>
                                        <p:tgtEl>
                                          <p:spTgt spid="38"/>
                                        </p:tgtEl>
                                        <p:attrNameLst>
                                          <p:attrName>style.color</p:attrName>
                                        </p:attrNameLst>
                                      </p:cBhvr>
                                      <p:to>
                                        <a:srgbClr val="CD88E0"/>
                                      </p:to>
                                    </p:animClr>
                                  </p:childTnLst>
                                </p:cTn>
                              </p:par>
                              <p:par>
                                <p:cTn id="165" presetID="3" presetClass="emph" presetSubtype="10" fill="hold" grpId="1" nodeType="withEffect">
                                  <p:stCondLst>
                                    <p:cond delay="0"/>
                                  </p:stCondLst>
                                  <p:childTnLst>
                                    <p:animClr clrSpc="hsl" dir="ccw">
                                      <p:cBhvr override="childStyle">
                                        <p:cTn id="166" dur="500" fill="hold"/>
                                        <p:tgtEl>
                                          <p:spTgt spid="12"/>
                                        </p:tgtEl>
                                        <p:attrNameLst>
                                          <p:attrName>style.color</p:attrName>
                                        </p:attrNameLst>
                                      </p:cBhvr>
                                      <p:to>
                                        <a:srgbClr val="CD88E0"/>
                                      </p:to>
                                    </p:animClr>
                                  </p:childTnLst>
                                </p:cTn>
                              </p:par>
                              <p:par>
                                <p:cTn id="167" presetID="3" presetClass="emph" presetSubtype="10" fill="hold" grpId="1" nodeType="withEffect">
                                  <p:stCondLst>
                                    <p:cond delay="0"/>
                                  </p:stCondLst>
                                  <p:childTnLst>
                                    <p:animClr clrSpc="hsl" dir="ccw">
                                      <p:cBhvr override="childStyle">
                                        <p:cTn id="168" dur="500" fill="hold"/>
                                        <p:tgtEl>
                                          <p:spTgt spid="13"/>
                                        </p:tgtEl>
                                        <p:attrNameLst>
                                          <p:attrName>style.color</p:attrName>
                                        </p:attrNameLst>
                                      </p:cBhvr>
                                      <p:to>
                                        <a:srgbClr val="CD88E0"/>
                                      </p:to>
                                    </p:animClr>
                                  </p:childTnLst>
                                </p:cTn>
                              </p:par>
                              <p:par>
                                <p:cTn id="169" presetID="3" presetClass="emph" presetSubtype="10" fill="hold" grpId="1" nodeType="withEffect">
                                  <p:stCondLst>
                                    <p:cond delay="0"/>
                                  </p:stCondLst>
                                  <p:childTnLst>
                                    <p:animClr clrSpc="hsl" dir="ccw">
                                      <p:cBhvr override="childStyle">
                                        <p:cTn id="170" dur="500" fill="hold"/>
                                        <p:tgtEl>
                                          <p:spTgt spid="15"/>
                                        </p:tgtEl>
                                        <p:attrNameLst>
                                          <p:attrName>style.color</p:attrName>
                                        </p:attrNameLst>
                                      </p:cBhvr>
                                      <p:to>
                                        <a:srgbClr val="CD88E0"/>
                                      </p:to>
                                    </p:animClr>
                                  </p:childTnLst>
                                </p:cTn>
                              </p:par>
                              <p:par>
                                <p:cTn id="171" presetID="3" presetClass="emph" presetSubtype="10" fill="hold" grpId="1" nodeType="withEffect">
                                  <p:stCondLst>
                                    <p:cond delay="0"/>
                                  </p:stCondLst>
                                  <p:childTnLst>
                                    <p:animClr clrSpc="hsl" dir="ccw">
                                      <p:cBhvr override="childStyle">
                                        <p:cTn id="172" dur="500" fill="hold"/>
                                        <p:tgtEl>
                                          <p:spTgt spid="16"/>
                                        </p:tgtEl>
                                        <p:attrNameLst>
                                          <p:attrName>style.color</p:attrName>
                                        </p:attrNameLst>
                                      </p:cBhvr>
                                      <p:to>
                                        <a:srgbClr val="CD88E0"/>
                                      </p:to>
                                    </p:animClr>
                                  </p:childTnLst>
                                </p:cTn>
                              </p:par>
                              <p:par>
                                <p:cTn id="173" presetID="3" presetClass="emph" presetSubtype="10" fill="hold" grpId="1" nodeType="withEffect">
                                  <p:stCondLst>
                                    <p:cond delay="0"/>
                                  </p:stCondLst>
                                  <p:childTnLst>
                                    <p:animClr clrSpc="hsl" dir="ccw">
                                      <p:cBhvr override="childStyle">
                                        <p:cTn id="174" dur="500" fill="hold"/>
                                        <p:tgtEl>
                                          <p:spTgt spid="17"/>
                                        </p:tgtEl>
                                        <p:attrNameLst>
                                          <p:attrName>style.color</p:attrName>
                                        </p:attrNameLst>
                                      </p:cBhvr>
                                      <p:to>
                                        <a:srgbClr val="CD88E0"/>
                                      </p:to>
                                    </p:animClr>
                                  </p:childTnLst>
                                </p:cTn>
                              </p:par>
                              <p:par>
                                <p:cTn id="175" presetID="3" presetClass="emph" presetSubtype="10" fill="hold" grpId="1" nodeType="withEffect">
                                  <p:stCondLst>
                                    <p:cond delay="0"/>
                                  </p:stCondLst>
                                  <p:childTnLst>
                                    <p:animClr clrSpc="hsl" dir="ccw">
                                      <p:cBhvr override="childStyle">
                                        <p:cTn id="176" dur="500" fill="hold"/>
                                        <p:tgtEl>
                                          <p:spTgt spid="18"/>
                                        </p:tgtEl>
                                        <p:attrNameLst>
                                          <p:attrName>style.color</p:attrName>
                                        </p:attrNameLst>
                                      </p:cBhvr>
                                      <p:to>
                                        <a:srgbClr val="CD88E0"/>
                                      </p:to>
                                    </p:animClr>
                                  </p:childTnLst>
                                </p:cTn>
                              </p:par>
                              <p:par>
                                <p:cTn id="177" presetID="3" presetClass="emph" presetSubtype="10" fill="hold" grpId="1" nodeType="withEffect">
                                  <p:stCondLst>
                                    <p:cond delay="0"/>
                                  </p:stCondLst>
                                  <p:childTnLst>
                                    <p:animClr clrSpc="hsl" dir="ccw">
                                      <p:cBhvr override="childStyle">
                                        <p:cTn id="178" dur="500" fill="hold"/>
                                        <p:tgtEl>
                                          <p:spTgt spid="19"/>
                                        </p:tgtEl>
                                        <p:attrNameLst>
                                          <p:attrName>style.color</p:attrName>
                                        </p:attrNameLst>
                                      </p:cBhvr>
                                      <p:to>
                                        <a:srgbClr val="CD88E0"/>
                                      </p:to>
                                    </p:animClr>
                                  </p:childTnLst>
                                </p:cTn>
                              </p:par>
                              <p:par>
                                <p:cTn id="179" presetID="3" presetClass="emph" presetSubtype="10" fill="hold" grpId="1" nodeType="withEffect">
                                  <p:stCondLst>
                                    <p:cond delay="0"/>
                                  </p:stCondLst>
                                  <p:childTnLst>
                                    <p:animClr clrSpc="hsl" dir="ccw">
                                      <p:cBhvr override="childStyle">
                                        <p:cTn id="180" dur="500" fill="hold"/>
                                        <p:tgtEl>
                                          <p:spTgt spid="20"/>
                                        </p:tgtEl>
                                        <p:attrNameLst>
                                          <p:attrName>style.color</p:attrName>
                                        </p:attrNameLst>
                                      </p:cBhvr>
                                      <p:to>
                                        <a:srgbClr val="CD88E0"/>
                                      </p:to>
                                    </p:animClr>
                                  </p:childTnLst>
                                </p:cTn>
                              </p:par>
                              <p:par>
                                <p:cTn id="181" presetID="3" presetClass="emph" presetSubtype="10" fill="hold" grpId="1" nodeType="withEffect">
                                  <p:stCondLst>
                                    <p:cond delay="0"/>
                                  </p:stCondLst>
                                  <p:childTnLst>
                                    <p:animClr clrSpc="hsl" dir="ccw">
                                      <p:cBhvr override="childStyle">
                                        <p:cTn id="182" dur="500" fill="hold"/>
                                        <p:tgtEl>
                                          <p:spTgt spid="22"/>
                                        </p:tgtEl>
                                        <p:attrNameLst>
                                          <p:attrName>style.color</p:attrName>
                                        </p:attrNameLst>
                                      </p:cBhvr>
                                      <p:to>
                                        <a:srgbClr val="CD88E0"/>
                                      </p:to>
                                    </p:animClr>
                                  </p:childTnLst>
                                </p:cTn>
                              </p:par>
                              <p:par>
                                <p:cTn id="183" presetID="3" presetClass="emph" presetSubtype="10" fill="hold" grpId="1" nodeType="withEffect">
                                  <p:stCondLst>
                                    <p:cond delay="0"/>
                                  </p:stCondLst>
                                  <p:childTnLst>
                                    <p:animClr clrSpc="hsl" dir="ccw">
                                      <p:cBhvr override="childStyle">
                                        <p:cTn id="184" dur="500" fill="hold"/>
                                        <p:tgtEl>
                                          <p:spTgt spid="23"/>
                                        </p:tgtEl>
                                        <p:attrNameLst>
                                          <p:attrName>style.color</p:attrName>
                                        </p:attrNameLst>
                                      </p:cBhvr>
                                      <p:to>
                                        <a:srgbClr val="CD88E0"/>
                                      </p:to>
                                    </p:animClr>
                                  </p:childTnLst>
                                </p:cTn>
                              </p:par>
                              <p:par>
                                <p:cTn id="185" presetID="3" presetClass="emph" presetSubtype="10" fill="hold" grpId="1" nodeType="withEffect">
                                  <p:stCondLst>
                                    <p:cond delay="0"/>
                                  </p:stCondLst>
                                  <p:childTnLst>
                                    <p:animClr clrSpc="hsl" dir="ccw">
                                      <p:cBhvr override="childStyle">
                                        <p:cTn id="186" dur="500" fill="hold"/>
                                        <p:tgtEl>
                                          <p:spTgt spid="24"/>
                                        </p:tgtEl>
                                        <p:attrNameLst>
                                          <p:attrName>style.color</p:attrName>
                                        </p:attrNameLst>
                                      </p:cBhvr>
                                      <p:to>
                                        <a:srgbClr val="CD88E0"/>
                                      </p:to>
                                    </p:animClr>
                                  </p:childTnLst>
                                </p:cTn>
                              </p:par>
                              <p:par>
                                <p:cTn id="187" presetID="3" presetClass="emph" presetSubtype="10" fill="hold" grpId="1" nodeType="withEffect">
                                  <p:stCondLst>
                                    <p:cond delay="0"/>
                                  </p:stCondLst>
                                  <p:childTnLst>
                                    <p:animClr clrSpc="hsl" dir="ccw">
                                      <p:cBhvr override="childStyle">
                                        <p:cTn id="188" dur="500" fill="hold"/>
                                        <p:tgtEl>
                                          <p:spTgt spid="26"/>
                                        </p:tgtEl>
                                        <p:attrNameLst>
                                          <p:attrName>style.color</p:attrName>
                                        </p:attrNameLst>
                                      </p:cBhvr>
                                      <p:to>
                                        <a:srgbClr val="CD88E0"/>
                                      </p:to>
                                    </p:animClr>
                                  </p:childTnLst>
                                </p:cTn>
                              </p:par>
                              <p:par>
                                <p:cTn id="189" presetID="3" presetClass="emph" presetSubtype="10" fill="hold" grpId="1" nodeType="withEffect">
                                  <p:stCondLst>
                                    <p:cond delay="0"/>
                                  </p:stCondLst>
                                  <p:childTnLst>
                                    <p:animClr clrSpc="hsl" dir="ccw">
                                      <p:cBhvr override="childStyle">
                                        <p:cTn id="190" dur="500" fill="hold"/>
                                        <p:tgtEl>
                                          <p:spTgt spid="27"/>
                                        </p:tgtEl>
                                        <p:attrNameLst>
                                          <p:attrName>style.color</p:attrName>
                                        </p:attrNameLst>
                                      </p:cBhvr>
                                      <p:to>
                                        <a:srgbClr val="CD88E0"/>
                                      </p:to>
                                    </p:animClr>
                                  </p:childTnLst>
                                </p:cTn>
                              </p:par>
                              <p:par>
                                <p:cTn id="191" presetID="3" presetClass="emph" presetSubtype="10" fill="hold" grpId="1" nodeType="withEffect">
                                  <p:stCondLst>
                                    <p:cond delay="0"/>
                                  </p:stCondLst>
                                  <p:childTnLst>
                                    <p:animClr clrSpc="hsl" dir="ccw">
                                      <p:cBhvr override="childStyle">
                                        <p:cTn id="192" dur="500" fill="hold"/>
                                        <p:tgtEl>
                                          <p:spTgt spid="28"/>
                                        </p:tgtEl>
                                        <p:attrNameLst>
                                          <p:attrName>style.color</p:attrName>
                                        </p:attrNameLst>
                                      </p:cBhvr>
                                      <p:to>
                                        <a:srgbClr val="CD88E0"/>
                                      </p:to>
                                    </p:animClr>
                                  </p:childTnLst>
                                </p:cTn>
                              </p:par>
                              <p:par>
                                <p:cTn id="193" presetID="3" presetClass="emph" presetSubtype="10" fill="hold" grpId="1" nodeType="withEffect">
                                  <p:stCondLst>
                                    <p:cond delay="0"/>
                                  </p:stCondLst>
                                  <p:childTnLst>
                                    <p:animClr clrSpc="hsl" dir="ccw">
                                      <p:cBhvr override="childStyle">
                                        <p:cTn id="194" dur="500" fill="hold"/>
                                        <p:tgtEl>
                                          <p:spTgt spid="30"/>
                                        </p:tgtEl>
                                        <p:attrNameLst>
                                          <p:attrName>style.color</p:attrName>
                                        </p:attrNameLst>
                                      </p:cBhvr>
                                      <p:to>
                                        <a:srgbClr val="CD88E0"/>
                                      </p:to>
                                    </p:animClr>
                                  </p:childTnLst>
                                </p:cTn>
                              </p:par>
                              <p:par>
                                <p:cTn id="195" presetID="3" presetClass="emph" presetSubtype="10" fill="hold" grpId="1" nodeType="withEffect">
                                  <p:stCondLst>
                                    <p:cond delay="0"/>
                                  </p:stCondLst>
                                  <p:childTnLst>
                                    <p:animClr clrSpc="hsl" dir="ccw">
                                      <p:cBhvr override="childStyle">
                                        <p:cTn id="196" dur="500" fill="hold"/>
                                        <p:tgtEl>
                                          <p:spTgt spid="31"/>
                                        </p:tgtEl>
                                        <p:attrNameLst>
                                          <p:attrName>style.color</p:attrName>
                                        </p:attrNameLst>
                                      </p:cBhvr>
                                      <p:to>
                                        <a:srgbClr val="CD88E0"/>
                                      </p:to>
                                    </p:animClr>
                                  </p:childTnLst>
                                </p:cTn>
                              </p:par>
                              <p:par>
                                <p:cTn id="197" presetID="3" presetClass="emph" presetSubtype="10" fill="hold" grpId="1" nodeType="withEffect">
                                  <p:stCondLst>
                                    <p:cond delay="0"/>
                                  </p:stCondLst>
                                  <p:childTnLst>
                                    <p:animClr clrSpc="hsl" dir="ccw">
                                      <p:cBhvr override="childStyle">
                                        <p:cTn id="198" dur="500" fill="hold"/>
                                        <p:tgtEl>
                                          <p:spTgt spid="33"/>
                                        </p:tgtEl>
                                        <p:attrNameLst>
                                          <p:attrName>style.color</p:attrName>
                                        </p:attrNameLst>
                                      </p:cBhvr>
                                      <p:to>
                                        <a:srgbClr val="CD88E0"/>
                                      </p:to>
                                    </p:animClr>
                                  </p:childTnLst>
                                </p:cTn>
                              </p:par>
                              <p:par>
                                <p:cTn id="199" presetID="3" presetClass="emph" presetSubtype="10" fill="hold" grpId="1" nodeType="withEffect">
                                  <p:stCondLst>
                                    <p:cond delay="0"/>
                                  </p:stCondLst>
                                  <p:childTnLst>
                                    <p:animClr clrSpc="hsl" dir="ccw">
                                      <p:cBhvr override="childStyle">
                                        <p:cTn id="200" dur="500" fill="hold"/>
                                        <p:tgtEl>
                                          <p:spTgt spid="36"/>
                                        </p:tgtEl>
                                        <p:attrNameLst>
                                          <p:attrName>style.color</p:attrName>
                                        </p:attrNameLst>
                                      </p:cBhvr>
                                      <p:to>
                                        <a:srgbClr val="CD88E0"/>
                                      </p:to>
                                    </p:animClr>
                                  </p:childTnLst>
                                </p:cTn>
                              </p:par>
                              <p:par>
                                <p:cTn id="201" presetID="3" presetClass="emph" presetSubtype="10" fill="hold" grpId="1" nodeType="withEffect">
                                  <p:stCondLst>
                                    <p:cond delay="0"/>
                                  </p:stCondLst>
                                  <p:childTnLst>
                                    <p:animClr clrSpc="hsl" dir="ccw">
                                      <p:cBhvr override="childStyle">
                                        <p:cTn id="202" dur="500" fill="hold"/>
                                        <p:tgtEl>
                                          <p:spTgt spid="39"/>
                                        </p:tgtEl>
                                        <p:attrNameLst>
                                          <p:attrName>style.color</p:attrName>
                                        </p:attrNameLst>
                                      </p:cBhvr>
                                      <p:to>
                                        <a:srgbClr val="CD88E0"/>
                                      </p:to>
                                    </p:animClr>
                                  </p:childTnLst>
                                </p:cTn>
                              </p:par>
                              <p:par>
                                <p:cTn id="203" presetID="3" presetClass="emph" presetSubtype="10" fill="hold" grpId="1" nodeType="withEffect">
                                  <p:stCondLst>
                                    <p:cond delay="0"/>
                                  </p:stCondLst>
                                  <p:childTnLst>
                                    <p:animClr clrSpc="hsl" dir="ccw">
                                      <p:cBhvr override="childStyle">
                                        <p:cTn id="204" dur="500" fill="hold"/>
                                        <p:tgtEl>
                                          <p:spTgt spid="40"/>
                                        </p:tgtEl>
                                        <p:attrNameLst>
                                          <p:attrName>style.color</p:attrName>
                                        </p:attrNameLst>
                                      </p:cBhvr>
                                      <p:to>
                                        <a:srgbClr val="CD88E0"/>
                                      </p:to>
                                    </p:animClr>
                                  </p:childTnLst>
                                </p:cTn>
                              </p:par>
                              <p:par>
                                <p:cTn id="205" presetID="3" presetClass="emph" presetSubtype="10" fill="hold" grpId="1" nodeType="withEffect">
                                  <p:stCondLst>
                                    <p:cond delay="0"/>
                                  </p:stCondLst>
                                  <p:childTnLst>
                                    <p:animClr clrSpc="hsl" dir="ccw">
                                      <p:cBhvr override="childStyle">
                                        <p:cTn id="206" dur="500" fill="hold"/>
                                        <p:tgtEl>
                                          <p:spTgt spid="41"/>
                                        </p:tgtEl>
                                        <p:attrNameLst>
                                          <p:attrName>style.color</p:attrName>
                                        </p:attrNameLst>
                                      </p:cBhvr>
                                      <p:to>
                                        <a:srgbClr val="CD88E0"/>
                                      </p:to>
                                    </p:animClr>
                                  </p:childTnLst>
                                </p:cTn>
                              </p:par>
                              <p:par>
                                <p:cTn id="207" presetID="3" presetClass="emph" presetSubtype="10" fill="hold" grpId="1" nodeType="withEffect">
                                  <p:stCondLst>
                                    <p:cond delay="0"/>
                                  </p:stCondLst>
                                  <p:childTnLst>
                                    <p:animClr clrSpc="hsl" dir="ccw">
                                      <p:cBhvr override="childStyle">
                                        <p:cTn id="208" dur="500" fill="hold"/>
                                        <p:tgtEl>
                                          <p:spTgt spid="42"/>
                                        </p:tgtEl>
                                        <p:attrNameLst>
                                          <p:attrName>style.color</p:attrName>
                                        </p:attrNameLst>
                                      </p:cBhvr>
                                      <p:to>
                                        <a:srgbClr val="CD88E0"/>
                                      </p:to>
                                    </p:animClr>
                                  </p:childTnLst>
                                </p:cTn>
                              </p:par>
                              <p:par>
                                <p:cTn id="209" presetID="3" presetClass="emph" presetSubtype="10" fill="hold" grpId="1" nodeType="withEffect">
                                  <p:stCondLst>
                                    <p:cond delay="0"/>
                                  </p:stCondLst>
                                  <p:childTnLst>
                                    <p:animClr clrSpc="hsl" dir="ccw">
                                      <p:cBhvr override="childStyle">
                                        <p:cTn id="210" dur="500" fill="hold"/>
                                        <p:tgtEl>
                                          <p:spTgt spid="43"/>
                                        </p:tgtEl>
                                        <p:attrNameLst>
                                          <p:attrName>style.color</p:attrName>
                                        </p:attrNameLst>
                                      </p:cBhvr>
                                      <p:to>
                                        <a:srgbClr val="CD88E0"/>
                                      </p:to>
                                    </p:animClr>
                                  </p:childTnLst>
                                </p:cTn>
                              </p:par>
                              <p:par>
                                <p:cTn id="211" presetID="3" presetClass="emph" presetSubtype="10" fill="hold" grpId="1" nodeType="withEffect">
                                  <p:stCondLst>
                                    <p:cond delay="0"/>
                                  </p:stCondLst>
                                  <p:childTnLst>
                                    <p:animClr clrSpc="hsl" dir="ccw">
                                      <p:cBhvr override="childStyle">
                                        <p:cTn id="212" dur="500" fill="hold"/>
                                        <p:tgtEl>
                                          <p:spTgt spid="44"/>
                                        </p:tgtEl>
                                        <p:attrNameLst>
                                          <p:attrName>style.color</p:attrName>
                                        </p:attrNameLst>
                                      </p:cBhvr>
                                      <p:to>
                                        <a:srgbClr val="CD88E0"/>
                                      </p:to>
                                    </p:animClr>
                                  </p:childTnLst>
                                </p:cTn>
                              </p:par>
                              <p:par>
                                <p:cTn id="213" presetID="3" presetClass="emph" presetSubtype="10" fill="hold" grpId="1" nodeType="withEffect">
                                  <p:stCondLst>
                                    <p:cond delay="0"/>
                                  </p:stCondLst>
                                  <p:childTnLst>
                                    <p:animClr clrSpc="hsl" dir="ccw">
                                      <p:cBhvr override="childStyle">
                                        <p:cTn id="214" dur="500" fill="hold"/>
                                        <p:tgtEl>
                                          <p:spTgt spid="45"/>
                                        </p:tgtEl>
                                        <p:attrNameLst>
                                          <p:attrName>style.color</p:attrName>
                                        </p:attrNameLst>
                                      </p:cBhvr>
                                      <p:to>
                                        <a:srgbClr val="CD88E0"/>
                                      </p:to>
                                    </p:animClr>
                                  </p:childTnLst>
                                </p:cTn>
                              </p:par>
                              <p:par>
                                <p:cTn id="215" presetID="3" presetClass="emph" presetSubtype="10" fill="hold" grpId="1" nodeType="withEffect">
                                  <p:stCondLst>
                                    <p:cond delay="0"/>
                                  </p:stCondLst>
                                  <p:childTnLst>
                                    <p:animClr clrSpc="hsl" dir="ccw">
                                      <p:cBhvr override="childStyle">
                                        <p:cTn id="216" dur="500" fill="hold"/>
                                        <p:tgtEl>
                                          <p:spTgt spid="73"/>
                                        </p:tgtEl>
                                        <p:attrNameLst>
                                          <p:attrName>style.color</p:attrName>
                                        </p:attrNameLst>
                                      </p:cBhvr>
                                      <p:to>
                                        <a:srgbClr val="CD88E0"/>
                                      </p:to>
                                    </p:animClr>
                                  </p:childTnLst>
                                </p:cTn>
                              </p:par>
                              <p:par>
                                <p:cTn id="217" presetID="3" presetClass="emph" presetSubtype="10" fill="hold" grpId="1" nodeType="withEffect">
                                  <p:stCondLst>
                                    <p:cond delay="0"/>
                                  </p:stCondLst>
                                  <p:childTnLst>
                                    <p:animClr clrSpc="hsl" dir="ccw">
                                      <p:cBhvr override="childStyle">
                                        <p:cTn id="218" dur="500" fill="hold"/>
                                        <p:tgtEl>
                                          <p:spTgt spid="74"/>
                                        </p:tgtEl>
                                        <p:attrNameLst>
                                          <p:attrName>style.color</p:attrName>
                                        </p:attrNameLst>
                                      </p:cBhvr>
                                      <p:to>
                                        <a:srgbClr val="CD88E0"/>
                                      </p:to>
                                    </p:animClr>
                                  </p:childTnLst>
                                </p:cTn>
                              </p:par>
                              <p:par>
                                <p:cTn id="219" presetID="3" presetClass="emph" presetSubtype="10" fill="hold" grpId="1" nodeType="withEffect">
                                  <p:stCondLst>
                                    <p:cond delay="0"/>
                                  </p:stCondLst>
                                  <p:childTnLst>
                                    <p:animClr clrSpc="hsl" dir="ccw">
                                      <p:cBhvr override="childStyle">
                                        <p:cTn id="220" dur="500" fill="hold"/>
                                        <p:tgtEl>
                                          <p:spTgt spid="75"/>
                                        </p:tgtEl>
                                        <p:attrNameLst>
                                          <p:attrName>style.color</p:attrName>
                                        </p:attrNameLst>
                                      </p:cBhvr>
                                      <p:to>
                                        <a:srgbClr val="CD88E0"/>
                                      </p:to>
                                    </p:animClr>
                                  </p:childTnLst>
                                </p:cTn>
                              </p:par>
                              <p:par>
                                <p:cTn id="221" presetID="3" presetClass="emph" presetSubtype="10" fill="hold" grpId="1" nodeType="withEffect">
                                  <p:stCondLst>
                                    <p:cond delay="0"/>
                                  </p:stCondLst>
                                  <p:childTnLst>
                                    <p:animClr clrSpc="hsl" dir="ccw">
                                      <p:cBhvr override="childStyle">
                                        <p:cTn id="222" dur="500" fill="hold"/>
                                        <p:tgtEl>
                                          <p:spTgt spid="76"/>
                                        </p:tgtEl>
                                        <p:attrNameLst>
                                          <p:attrName>style.color</p:attrName>
                                        </p:attrNameLst>
                                      </p:cBhvr>
                                      <p:to>
                                        <a:srgbClr val="CD88E0"/>
                                      </p:to>
                                    </p:animClr>
                                  </p:childTnLst>
                                </p:cTn>
                              </p:par>
                              <p:par>
                                <p:cTn id="223" presetID="3" presetClass="emph" presetSubtype="10" fill="hold" grpId="1" nodeType="withEffect">
                                  <p:stCondLst>
                                    <p:cond delay="0"/>
                                  </p:stCondLst>
                                  <p:childTnLst>
                                    <p:animClr clrSpc="hsl" dir="ccw">
                                      <p:cBhvr override="childStyle">
                                        <p:cTn id="224" dur="500" fill="hold"/>
                                        <p:tgtEl>
                                          <p:spTgt spid="77"/>
                                        </p:tgtEl>
                                        <p:attrNameLst>
                                          <p:attrName>style.color</p:attrName>
                                        </p:attrNameLst>
                                      </p:cBhvr>
                                      <p:to>
                                        <a:srgbClr val="CD88E0"/>
                                      </p:to>
                                    </p:animClr>
                                  </p:childTnLst>
                                </p:cTn>
                              </p:par>
                              <p:par>
                                <p:cTn id="225" presetID="3" presetClass="emph" presetSubtype="10" fill="hold" grpId="1" nodeType="withEffect">
                                  <p:stCondLst>
                                    <p:cond delay="0"/>
                                  </p:stCondLst>
                                  <p:childTnLst>
                                    <p:animClr clrSpc="hsl" dir="ccw">
                                      <p:cBhvr override="childStyle">
                                        <p:cTn id="226" dur="500" fill="hold"/>
                                        <p:tgtEl>
                                          <p:spTgt spid="80"/>
                                        </p:tgtEl>
                                        <p:attrNameLst>
                                          <p:attrName>style.color</p:attrName>
                                        </p:attrNameLst>
                                      </p:cBhvr>
                                      <p:to>
                                        <a:srgbClr val="CD88E0"/>
                                      </p:to>
                                    </p:animClr>
                                  </p:childTnLst>
                                </p:cTn>
                              </p:par>
                              <p:par>
                                <p:cTn id="227" presetID="3" presetClass="emph" presetSubtype="10" fill="hold" grpId="1" nodeType="withEffect">
                                  <p:stCondLst>
                                    <p:cond delay="0"/>
                                  </p:stCondLst>
                                  <p:childTnLst>
                                    <p:animClr clrSpc="hsl" dir="ccw">
                                      <p:cBhvr override="childStyle">
                                        <p:cTn id="228" dur="500" fill="hold"/>
                                        <p:tgtEl>
                                          <p:spTgt spid="81"/>
                                        </p:tgtEl>
                                        <p:attrNameLst>
                                          <p:attrName>style.color</p:attrName>
                                        </p:attrNameLst>
                                      </p:cBhvr>
                                      <p:to>
                                        <a:srgbClr val="CD88E0"/>
                                      </p:to>
                                    </p:animClr>
                                  </p:childTnLst>
                                </p:cTn>
                              </p:par>
                              <p:par>
                                <p:cTn id="229" presetID="3" presetClass="emph" presetSubtype="10" fill="hold" grpId="1" nodeType="withEffect">
                                  <p:stCondLst>
                                    <p:cond delay="0"/>
                                  </p:stCondLst>
                                  <p:childTnLst>
                                    <p:animClr clrSpc="hsl" dir="ccw">
                                      <p:cBhvr override="childStyle">
                                        <p:cTn id="230" dur="500" fill="hold"/>
                                        <p:tgtEl>
                                          <p:spTgt spid="84"/>
                                        </p:tgtEl>
                                        <p:attrNameLst>
                                          <p:attrName>style.color</p:attrName>
                                        </p:attrNameLst>
                                      </p:cBhvr>
                                      <p:to>
                                        <a:srgbClr val="CD88E0"/>
                                      </p:to>
                                    </p:animClr>
                                  </p:childTnLst>
                                </p:cTn>
                              </p:par>
                              <p:par>
                                <p:cTn id="231" presetID="3" presetClass="emph" presetSubtype="10" fill="hold" grpId="1" nodeType="withEffect">
                                  <p:stCondLst>
                                    <p:cond delay="0"/>
                                  </p:stCondLst>
                                  <p:childTnLst>
                                    <p:animClr clrSpc="hsl" dir="ccw">
                                      <p:cBhvr override="childStyle">
                                        <p:cTn id="232" dur="500" fill="hold"/>
                                        <p:tgtEl>
                                          <p:spTgt spid="85"/>
                                        </p:tgtEl>
                                        <p:attrNameLst>
                                          <p:attrName>style.color</p:attrName>
                                        </p:attrNameLst>
                                      </p:cBhvr>
                                      <p:to>
                                        <a:srgbClr val="CD88E0"/>
                                      </p:to>
                                    </p:animClr>
                                  </p:childTnLst>
                                </p:cTn>
                              </p:par>
                              <p:par>
                                <p:cTn id="233" presetID="3" presetClass="emph" presetSubtype="10" fill="hold" grpId="1" nodeType="withEffect">
                                  <p:stCondLst>
                                    <p:cond delay="0"/>
                                  </p:stCondLst>
                                  <p:childTnLst>
                                    <p:animClr clrSpc="hsl" dir="ccw">
                                      <p:cBhvr override="childStyle">
                                        <p:cTn id="234" dur="500" fill="hold"/>
                                        <p:tgtEl>
                                          <p:spTgt spid="86"/>
                                        </p:tgtEl>
                                        <p:attrNameLst>
                                          <p:attrName>style.color</p:attrName>
                                        </p:attrNameLst>
                                      </p:cBhvr>
                                      <p:to>
                                        <a:srgbClr val="CD88E0"/>
                                      </p:to>
                                    </p:animClr>
                                  </p:childTnLst>
                                </p:cTn>
                              </p:par>
                              <p:par>
                                <p:cTn id="235" presetID="3" presetClass="emph" presetSubtype="10" fill="hold" grpId="1" nodeType="withEffect">
                                  <p:stCondLst>
                                    <p:cond delay="0"/>
                                  </p:stCondLst>
                                  <p:childTnLst>
                                    <p:animClr clrSpc="hsl" dir="ccw">
                                      <p:cBhvr override="childStyle">
                                        <p:cTn id="236" dur="500" fill="hold"/>
                                        <p:tgtEl>
                                          <p:spTgt spid="87"/>
                                        </p:tgtEl>
                                        <p:attrNameLst>
                                          <p:attrName>style.color</p:attrName>
                                        </p:attrNameLst>
                                      </p:cBhvr>
                                      <p:to>
                                        <a:srgbClr val="CD88E0"/>
                                      </p:to>
                                    </p:animClr>
                                  </p:childTnLst>
                                </p:cTn>
                              </p:par>
                              <p:par>
                                <p:cTn id="237" presetID="3" presetClass="emph" presetSubtype="10" fill="hold" grpId="1" nodeType="withEffect">
                                  <p:stCondLst>
                                    <p:cond delay="0"/>
                                  </p:stCondLst>
                                  <p:childTnLst>
                                    <p:animClr clrSpc="hsl" dir="ccw">
                                      <p:cBhvr override="childStyle">
                                        <p:cTn id="238" dur="500" fill="hold"/>
                                        <p:tgtEl>
                                          <p:spTgt spid="88"/>
                                        </p:tgtEl>
                                        <p:attrNameLst>
                                          <p:attrName>style.color</p:attrName>
                                        </p:attrNameLst>
                                      </p:cBhvr>
                                      <p:to>
                                        <a:srgbClr val="CD88E0"/>
                                      </p:to>
                                    </p:animClr>
                                  </p:childTnLst>
                                </p:cTn>
                              </p:par>
                              <p:par>
                                <p:cTn id="239" presetID="10" presetClass="entr" presetSubtype="0" fill="hold" grpId="0" nodeType="withEffect">
                                  <p:stCondLst>
                                    <p:cond delay="0"/>
                                  </p:stCondLst>
                                  <p:childTnLst>
                                    <p:set>
                                      <p:cBhvr>
                                        <p:cTn id="240" dur="1" fill="hold">
                                          <p:stCondLst>
                                            <p:cond delay="0"/>
                                          </p:stCondLst>
                                        </p:cTn>
                                        <p:tgtEl>
                                          <p:spTgt spid="89"/>
                                        </p:tgtEl>
                                        <p:attrNameLst>
                                          <p:attrName>style.visibility</p:attrName>
                                        </p:attrNameLst>
                                      </p:cBhvr>
                                      <p:to>
                                        <p:strVal val="visible"/>
                                      </p:to>
                                    </p:set>
                                    <p:animEffect transition="in" filter="fade">
                                      <p:cBhvr>
                                        <p:cTn id="241" dur="1000"/>
                                        <p:tgtEl>
                                          <p:spTgt spid="89"/>
                                        </p:tgtEl>
                                      </p:cBhvr>
                                    </p:animEffect>
                                  </p:childTnLst>
                                </p:cTn>
                              </p:par>
                            </p:childTnLst>
                          </p:cTn>
                        </p:par>
                        <p:par>
                          <p:cTn id="242" fill="hold">
                            <p:stCondLst>
                              <p:cond delay="9300"/>
                            </p:stCondLst>
                            <p:childTnLst>
                              <p:par>
                                <p:cTn id="243" presetID="10" presetClass="entr" presetSubtype="0" fill="hold" grpId="0" nodeType="afterEffect">
                                  <p:stCondLst>
                                    <p:cond delay="500"/>
                                  </p:stCondLst>
                                  <p:childTnLst>
                                    <p:set>
                                      <p:cBhvr>
                                        <p:cTn id="244" dur="1" fill="hold">
                                          <p:stCondLst>
                                            <p:cond delay="0"/>
                                          </p:stCondLst>
                                        </p:cTn>
                                        <p:tgtEl>
                                          <p:spTgt spid="90"/>
                                        </p:tgtEl>
                                        <p:attrNameLst>
                                          <p:attrName>style.visibility</p:attrName>
                                        </p:attrNameLst>
                                      </p:cBhvr>
                                      <p:to>
                                        <p:strVal val="visible"/>
                                      </p:to>
                                    </p:set>
                                    <p:animEffect transition="in" filter="fade">
                                      <p:cBhvr>
                                        <p:cTn id="245" dur="1000"/>
                                        <p:tgtEl>
                                          <p:spTgt spid="90"/>
                                        </p:tgtEl>
                                      </p:cBhvr>
                                    </p:animEffect>
                                  </p:childTnLst>
                                </p:cTn>
                              </p:par>
                            </p:childTnLst>
                          </p:cTn>
                        </p:par>
                        <p:par>
                          <p:cTn id="246" fill="hold">
                            <p:stCondLst>
                              <p:cond delay="10800"/>
                            </p:stCondLst>
                            <p:childTnLst>
                              <p:par>
                                <p:cTn id="247" presetID="10" presetClass="entr" presetSubtype="0" fill="hold" grpId="0" nodeType="afterEffect">
                                  <p:stCondLst>
                                    <p:cond delay="1000"/>
                                  </p:stCondLst>
                                  <p:childTnLst>
                                    <p:set>
                                      <p:cBhvr>
                                        <p:cTn id="248" dur="1" fill="hold">
                                          <p:stCondLst>
                                            <p:cond delay="0"/>
                                          </p:stCondLst>
                                        </p:cTn>
                                        <p:tgtEl>
                                          <p:spTgt spid="67"/>
                                        </p:tgtEl>
                                        <p:attrNameLst>
                                          <p:attrName>style.visibility</p:attrName>
                                        </p:attrNameLst>
                                      </p:cBhvr>
                                      <p:to>
                                        <p:strVal val="visible"/>
                                      </p:to>
                                    </p:set>
                                    <p:animEffect transition="in" filter="fade">
                                      <p:cBhvr>
                                        <p:cTn id="249"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6" grpId="0"/>
      <p:bldP spid="26" grpId="1"/>
      <p:bldP spid="27" grpId="0"/>
      <p:bldP spid="27" grpId="1"/>
      <p:bldP spid="28" grpId="0"/>
      <p:bldP spid="28" grpId="1"/>
      <p:bldP spid="30" grpId="0"/>
      <p:bldP spid="30" grpId="1"/>
      <p:bldP spid="31" grpId="0"/>
      <p:bldP spid="31" grpId="1"/>
      <p:bldP spid="33" grpId="0"/>
      <p:bldP spid="33" grpId="1"/>
      <p:bldP spid="36" grpId="0"/>
      <p:bldP spid="36"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73" grpId="0"/>
      <p:bldP spid="73" grpId="1"/>
      <p:bldP spid="74" grpId="0"/>
      <p:bldP spid="74" grpId="1"/>
      <p:bldP spid="75" grpId="0"/>
      <p:bldP spid="75" grpId="1"/>
      <p:bldP spid="76" grpId="0"/>
      <p:bldP spid="76" grpId="1"/>
      <p:bldP spid="77" grpId="0"/>
      <p:bldP spid="77" grpId="1"/>
      <p:bldP spid="80" grpId="0"/>
      <p:bldP spid="80" grpId="1"/>
      <p:bldP spid="81" grpId="0"/>
      <p:bldP spid="81" grpId="1"/>
      <p:bldP spid="84" grpId="0"/>
      <p:bldP spid="84" grpId="1"/>
      <p:bldP spid="85" grpId="0"/>
      <p:bldP spid="85" grpId="1"/>
      <p:bldP spid="86" grpId="0"/>
      <p:bldP spid="86" grpId="1"/>
      <p:bldP spid="87" grpId="0"/>
      <p:bldP spid="87" grpId="1"/>
      <p:bldP spid="88" grpId="0"/>
      <p:bldP spid="88" grpId="1"/>
      <p:bldP spid="89" grpId="0"/>
      <p:bldP spid="90" grpId="0"/>
      <p:bldP spid="6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2831997" cy="634835"/>
          </a:xfrm>
          <a:prstGeom prst="rect">
            <a:avLst/>
          </a:prstGeom>
        </p:spPr>
        <p:txBody>
          <a:bodyPr vert="horz" wrap="square" lIns="0" tIns="12062" rIns="0" bIns="0" rtlCol="0" anchor="t">
            <a:spAutoFit/>
          </a:bodyPr>
          <a:lstStyle/>
          <a:p>
            <a:pPr marL="12696">
              <a:lnSpc>
                <a:spcPct val="100000"/>
              </a:lnSpc>
              <a:spcBef>
                <a:spcPts val="95"/>
              </a:spcBef>
            </a:pPr>
            <a:r>
              <a:rPr sz="3999" spc="-165" dirty="0">
                <a:solidFill>
                  <a:schemeClr val="tx1"/>
                </a:solidFill>
                <a:latin typeface="+mj-lt"/>
              </a:rPr>
              <a:t>Tag</a:t>
            </a:r>
            <a:r>
              <a:rPr sz="3999" spc="-75" dirty="0">
                <a:solidFill>
                  <a:schemeClr val="tx1"/>
                </a:solidFill>
                <a:latin typeface="+mj-lt"/>
              </a:rPr>
              <a:t> </a:t>
            </a:r>
            <a:r>
              <a:rPr sz="3999" spc="-50" dirty="0">
                <a:solidFill>
                  <a:schemeClr val="tx1"/>
                </a:solidFill>
                <a:latin typeface="+mj-lt"/>
              </a:rPr>
              <a:t>Helpers</a:t>
            </a:r>
            <a:endParaRPr sz="3999" dirty="0">
              <a:solidFill>
                <a:schemeClr val="tx1"/>
              </a:solidFill>
              <a:latin typeface="+mj-lt"/>
            </a:endParaRPr>
          </a:p>
        </p:txBody>
      </p:sp>
      <p:sp>
        <p:nvSpPr>
          <p:cNvPr id="5" name="object 5"/>
          <p:cNvSpPr txBox="1"/>
          <p:nvPr/>
        </p:nvSpPr>
        <p:spPr>
          <a:xfrm>
            <a:off x="729297" y="1709310"/>
            <a:ext cx="11184280" cy="2397320"/>
          </a:xfrm>
          <a:prstGeom prst="rect">
            <a:avLst/>
          </a:prstGeom>
        </p:spPr>
        <p:txBody>
          <a:bodyPr vert="horz" wrap="square" lIns="0" tIns="12697" rIns="0" bIns="0" rtlCol="0">
            <a:spAutoFit/>
          </a:bodyPr>
          <a:lstStyle/>
          <a:p>
            <a:pPr marL="469896" indent="-457200">
              <a:spcBef>
                <a:spcPts val="100"/>
              </a:spcBef>
              <a:buFont typeface="Arial" panose="020B0604020202020204" pitchFamily="34" charset="0"/>
              <a:buChar char="•"/>
            </a:pPr>
            <a:r>
              <a:rPr sz="2800" spc="-180" dirty="0">
                <a:latin typeface="+mj-lt"/>
                <a:cs typeface="Arial"/>
              </a:rPr>
              <a:t>Replaces </a:t>
            </a:r>
            <a:r>
              <a:rPr sz="2800" spc="-204" dirty="0">
                <a:latin typeface="+mj-lt"/>
                <a:cs typeface="Arial"/>
              </a:rPr>
              <a:t>HTML </a:t>
            </a:r>
            <a:r>
              <a:rPr sz="2800" spc="-120" dirty="0">
                <a:latin typeface="+mj-lt"/>
                <a:cs typeface="Arial"/>
              </a:rPr>
              <a:t>Helpers </a:t>
            </a:r>
            <a:r>
              <a:rPr sz="2800" spc="-30" dirty="0">
                <a:latin typeface="+mj-lt"/>
                <a:cs typeface="Arial"/>
              </a:rPr>
              <a:t>(still </a:t>
            </a:r>
            <a:r>
              <a:rPr sz="2800" spc="-100" dirty="0">
                <a:latin typeface="+mj-lt"/>
                <a:cs typeface="Arial"/>
              </a:rPr>
              <a:t>available, </a:t>
            </a:r>
            <a:r>
              <a:rPr sz="2800" spc="-10" dirty="0">
                <a:latin typeface="+mj-lt"/>
                <a:cs typeface="Arial"/>
              </a:rPr>
              <a:t>but not</a:t>
            </a:r>
            <a:r>
              <a:rPr sz="2800" spc="-320" dirty="0">
                <a:latin typeface="+mj-lt"/>
                <a:cs typeface="Arial"/>
              </a:rPr>
              <a:t> </a:t>
            </a:r>
            <a:r>
              <a:rPr sz="2800" spc="-100" dirty="0">
                <a:latin typeface="+mj-lt"/>
                <a:cs typeface="Arial"/>
              </a:rPr>
              <a:t>recommended)</a:t>
            </a:r>
            <a:endParaRPr sz="2800" dirty="0">
              <a:latin typeface="+mj-lt"/>
              <a:cs typeface="Arial"/>
            </a:endParaRPr>
          </a:p>
          <a:p>
            <a:pPr marL="469896" marR="4323053" indent="-457200">
              <a:lnSpc>
                <a:spcPts val="7188"/>
              </a:lnSpc>
              <a:spcBef>
                <a:spcPts val="960"/>
              </a:spcBef>
              <a:buFont typeface="Arial" panose="020B0604020202020204" pitchFamily="34" charset="0"/>
              <a:buChar char="•"/>
            </a:pPr>
            <a:r>
              <a:rPr sz="2800" spc="-145" dirty="0">
                <a:latin typeface="+mj-lt"/>
                <a:cs typeface="Arial"/>
              </a:rPr>
              <a:t>Render </a:t>
            </a:r>
            <a:r>
              <a:rPr sz="2800" dirty="0">
                <a:latin typeface="+mj-lt"/>
                <a:cs typeface="Arial"/>
              </a:rPr>
              <a:t>within </a:t>
            </a:r>
            <a:r>
              <a:rPr sz="2800" spc="-210" dirty="0">
                <a:latin typeface="+mj-lt"/>
                <a:cs typeface="Arial"/>
              </a:rPr>
              <a:t>HTML </a:t>
            </a:r>
            <a:r>
              <a:rPr sz="2800" spc="-135" dirty="0">
                <a:latin typeface="+mj-lt"/>
                <a:cs typeface="Arial"/>
              </a:rPr>
              <a:t>tags  </a:t>
            </a:r>
            <a:endParaRPr lang="en-US" sz="2800" spc="-135" dirty="0">
              <a:latin typeface="+mj-lt"/>
              <a:cs typeface="Arial"/>
            </a:endParaRPr>
          </a:p>
          <a:p>
            <a:pPr marL="469896" marR="4323053" indent="-457200">
              <a:lnSpc>
                <a:spcPts val="7188"/>
              </a:lnSpc>
              <a:spcBef>
                <a:spcPts val="960"/>
              </a:spcBef>
              <a:buFont typeface="Arial" panose="020B0604020202020204" pitchFamily="34" charset="0"/>
              <a:buChar char="•"/>
            </a:pPr>
            <a:r>
              <a:rPr sz="2800" spc="-100" dirty="0">
                <a:latin typeface="+mj-lt"/>
                <a:cs typeface="Arial"/>
              </a:rPr>
              <a:t>Declarative, </a:t>
            </a:r>
            <a:r>
              <a:rPr sz="2800" spc="-10" dirty="0">
                <a:latin typeface="+mj-lt"/>
                <a:cs typeface="Arial"/>
              </a:rPr>
              <a:t>not</a:t>
            </a:r>
            <a:r>
              <a:rPr lang="en-US" sz="2800" spc="-204" dirty="0">
                <a:latin typeface="+mj-lt"/>
                <a:cs typeface="Arial"/>
              </a:rPr>
              <a:t> </a:t>
            </a:r>
            <a:r>
              <a:rPr sz="2800" spc="-75" dirty="0">
                <a:latin typeface="+mj-lt"/>
                <a:cs typeface="Arial"/>
              </a:rPr>
              <a:t>Imperative</a:t>
            </a:r>
            <a:endParaRPr sz="2800" dirty="0">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655444" y="6392788"/>
            <a:ext cx="697048" cy="328210"/>
          </a:xfrm>
          <a:prstGeom prst="rect">
            <a:avLst/>
          </a:prstGeom>
        </p:spPr>
        <p:txBody>
          <a:bodyPr vert="horz" wrap="square" lIns="0" tIns="0" rIns="0" bIns="0" rtlCol="0">
            <a:spAutoFit/>
          </a:bodyPr>
          <a:lstStyle/>
          <a:p>
            <a:pPr marL="97126" algn="ctr">
              <a:lnSpc>
                <a:spcPts val="1335"/>
              </a:lnSpc>
            </a:pPr>
            <a:r>
              <a:rPr sz="1400" b="1" spc="-25" dirty="0">
                <a:solidFill>
                  <a:srgbClr val="FF7C7C"/>
                </a:solidFill>
                <a:latin typeface="Trebuchet MS"/>
                <a:cs typeface="Trebuchet MS"/>
              </a:rPr>
              <a:t>No</a:t>
            </a:r>
            <a:r>
              <a:rPr sz="1400" b="1" spc="-200" dirty="0">
                <a:solidFill>
                  <a:srgbClr val="FF7C7C"/>
                </a:solidFill>
                <a:latin typeface="Trebuchet MS"/>
                <a:cs typeface="Trebuchet MS"/>
              </a:rPr>
              <a:t> </a:t>
            </a:r>
            <a:r>
              <a:rPr sz="1400" b="1" spc="-80" dirty="0">
                <a:solidFill>
                  <a:srgbClr val="FF7C7C"/>
                </a:solidFill>
                <a:latin typeface="Trebuchet MS"/>
                <a:cs typeface="Trebuchet MS"/>
              </a:rPr>
              <a:t>Cont</a:t>
            </a:r>
            <a:endParaRPr sz="1400">
              <a:latin typeface="Trebuchet MS"/>
              <a:cs typeface="Trebuchet MS"/>
            </a:endParaRPr>
          </a:p>
          <a:p>
            <a:pPr marR="1904" algn="ctr">
              <a:spcBef>
                <a:spcPts val="40"/>
              </a:spcBef>
            </a:pPr>
            <a:r>
              <a:rPr sz="1050" spc="-65" dirty="0">
                <a:solidFill>
                  <a:srgbClr val="FF7C7C"/>
                </a:solidFill>
                <a:latin typeface="Arial"/>
                <a:cs typeface="Arial"/>
              </a:rPr>
              <a:t>(Reserved</a:t>
            </a:r>
            <a:r>
              <a:rPr sz="1050" spc="-140" dirty="0">
                <a:solidFill>
                  <a:srgbClr val="FF7C7C"/>
                </a:solidFill>
                <a:latin typeface="Arial"/>
                <a:cs typeface="Arial"/>
              </a:rPr>
              <a:t> </a:t>
            </a:r>
            <a:r>
              <a:rPr sz="1050" spc="-5" dirty="0">
                <a:solidFill>
                  <a:srgbClr val="FF7C7C"/>
                </a:solidFill>
                <a:latin typeface="Arial"/>
                <a:cs typeface="Arial"/>
              </a:rPr>
              <a:t>fo</a:t>
            </a:r>
            <a:endParaRPr sz="1050">
              <a:latin typeface="Arial"/>
              <a:cs typeface="Arial"/>
            </a:endParaRPr>
          </a:p>
        </p:txBody>
      </p:sp>
      <p:sp>
        <p:nvSpPr>
          <p:cNvPr id="4" name="object 4"/>
          <p:cNvSpPr txBox="1">
            <a:spLocks noGrp="1"/>
          </p:cNvSpPr>
          <p:nvPr>
            <p:ph type="title"/>
          </p:nvPr>
        </p:nvSpPr>
        <p:spPr>
          <a:xfrm>
            <a:off x="729296" y="445531"/>
            <a:ext cx="4765069" cy="634835"/>
          </a:xfrm>
          <a:prstGeom prst="rect">
            <a:avLst/>
          </a:prstGeom>
        </p:spPr>
        <p:txBody>
          <a:bodyPr vert="horz" wrap="square" lIns="0" tIns="12062" rIns="0" bIns="0" rtlCol="0" anchor="t">
            <a:spAutoFit/>
          </a:bodyPr>
          <a:lstStyle/>
          <a:p>
            <a:pPr marL="12696">
              <a:lnSpc>
                <a:spcPct val="100000"/>
              </a:lnSpc>
              <a:spcBef>
                <a:spcPts val="95"/>
              </a:spcBef>
            </a:pPr>
            <a:r>
              <a:rPr sz="3999" spc="-165" dirty="0">
                <a:solidFill>
                  <a:schemeClr val="tx1"/>
                </a:solidFill>
                <a:latin typeface="+mj-lt"/>
              </a:rPr>
              <a:t>Tag </a:t>
            </a:r>
            <a:r>
              <a:rPr sz="3999" spc="20" dirty="0">
                <a:solidFill>
                  <a:schemeClr val="tx1"/>
                </a:solidFill>
                <a:latin typeface="+mj-lt"/>
              </a:rPr>
              <a:t>Helper</a:t>
            </a:r>
            <a:r>
              <a:rPr sz="3999" spc="70" dirty="0">
                <a:solidFill>
                  <a:schemeClr val="tx1"/>
                </a:solidFill>
                <a:latin typeface="+mj-lt"/>
              </a:rPr>
              <a:t> </a:t>
            </a:r>
            <a:r>
              <a:rPr sz="3999" spc="-85" dirty="0">
                <a:solidFill>
                  <a:schemeClr val="tx1"/>
                </a:solidFill>
                <a:latin typeface="+mj-lt"/>
              </a:rPr>
              <a:t>Example</a:t>
            </a:r>
            <a:endParaRPr sz="3999" dirty="0">
              <a:solidFill>
                <a:schemeClr val="tx1"/>
              </a:solidFill>
              <a:latin typeface="+mj-lt"/>
            </a:endParaRPr>
          </a:p>
        </p:txBody>
      </p:sp>
      <p:sp>
        <p:nvSpPr>
          <p:cNvPr id="5" name="object 5"/>
          <p:cNvSpPr/>
          <p:nvPr/>
        </p:nvSpPr>
        <p:spPr>
          <a:xfrm>
            <a:off x="650578" y="1190700"/>
            <a:ext cx="10698741" cy="5538297"/>
          </a:xfrm>
          <a:prstGeom prst="rect">
            <a:avLst/>
          </a:prstGeom>
          <a:blipFill>
            <a:blip r:embed="rId2" cstate="print"/>
            <a:stretch>
              <a:fillRect/>
            </a:stretch>
          </a:blipFill>
        </p:spPr>
        <p:txBody>
          <a:bodyPr wrap="square" lIns="0" tIns="0" rIns="0" bIns="0" rtlCol="0"/>
          <a:lstStyle/>
          <a:p>
            <a:endParaRPr sz="1799"/>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6" y="445531"/>
            <a:ext cx="4765069" cy="634835"/>
          </a:xfrm>
          <a:prstGeom prst="rect">
            <a:avLst/>
          </a:prstGeom>
        </p:spPr>
        <p:txBody>
          <a:bodyPr vert="horz" wrap="square" lIns="0" tIns="12062" rIns="0" bIns="0" rtlCol="0" anchor="t">
            <a:spAutoFit/>
          </a:bodyPr>
          <a:lstStyle/>
          <a:p>
            <a:pPr marL="12696">
              <a:lnSpc>
                <a:spcPct val="100000"/>
              </a:lnSpc>
              <a:spcBef>
                <a:spcPts val="95"/>
              </a:spcBef>
            </a:pPr>
            <a:r>
              <a:rPr sz="3999" spc="-165" dirty="0">
                <a:solidFill>
                  <a:schemeClr val="tx1"/>
                </a:solidFill>
              </a:rPr>
              <a:t>Tag </a:t>
            </a:r>
            <a:r>
              <a:rPr sz="3999" spc="20" dirty="0">
                <a:solidFill>
                  <a:schemeClr val="tx1"/>
                </a:solidFill>
              </a:rPr>
              <a:t>Helper</a:t>
            </a:r>
            <a:r>
              <a:rPr sz="3999" spc="70" dirty="0">
                <a:solidFill>
                  <a:schemeClr val="tx1"/>
                </a:solidFill>
              </a:rPr>
              <a:t> </a:t>
            </a:r>
            <a:r>
              <a:rPr sz="3999" spc="-85" dirty="0">
                <a:solidFill>
                  <a:schemeClr val="tx1"/>
                </a:solidFill>
              </a:rPr>
              <a:t>Example</a:t>
            </a:r>
            <a:endParaRPr sz="3999" dirty="0">
              <a:solidFill>
                <a:schemeClr val="tx1"/>
              </a:solidFill>
            </a:endParaRPr>
          </a:p>
        </p:txBody>
      </p:sp>
      <p:sp>
        <p:nvSpPr>
          <p:cNvPr id="4" name="object 4"/>
          <p:cNvSpPr/>
          <p:nvPr/>
        </p:nvSpPr>
        <p:spPr>
          <a:xfrm>
            <a:off x="204162" y="1710375"/>
            <a:ext cx="11899133" cy="2326542"/>
          </a:xfrm>
          <a:prstGeom prst="rect">
            <a:avLst/>
          </a:prstGeom>
          <a:blipFill>
            <a:blip r:embed="rId2" cstate="print"/>
            <a:stretch>
              <a:fillRect/>
            </a:stretch>
          </a:blipFill>
        </p:spPr>
        <p:txBody>
          <a:bodyPr wrap="square" lIns="0" tIns="0" rIns="0" bIns="0" rtlCol="0"/>
          <a:lstStyle/>
          <a:p>
            <a:endParaRPr sz="1799"/>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Web APIs</a:t>
            </a:r>
          </a:p>
        </p:txBody>
      </p:sp>
      <p:sp>
        <p:nvSpPr>
          <p:cNvPr id="4" name="Rectangle 3"/>
          <p:cNvSpPr/>
          <p:nvPr/>
        </p:nvSpPr>
        <p:spPr bwMode="gray">
          <a:xfrm>
            <a:off x="1038035" y="2783040"/>
            <a:ext cx="2742486" cy="1982061"/>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 App</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5" name="Rectangle 4"/>
          <p:cNvSpPr/>
          <p:nvPr/>
        </p:nvSpPr>
        <p:spPr bwMode="gray">
          <a:xfrm>
            <a:off x="8403686" y="2906607"/>
            <a:ext cx="2742486" cy="1734925"/>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8"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HTML5 App</a:t>
            </a:r>
            <a:endParaRPr lang="en-US" sz="5398"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6" name="Rectangle 5"/>
          <p:cNvSpPr/>
          <p:nvPr/>
        </p:nvSpPr>
        <p:spPr bwMode="gray">
          <a:xfrm>
            <a:off x="4965594" y="1197052"/>
            <a:ext cx="2255717" cy="1527748"/>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 API</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8" name="Right Arrow 7"/>
          <p:cNvSpPr/>
          <p:nvPr/>
        </p:nvSpPr>
        <p:spPr>
          <a:xfrm rot="5400000">
            <a:off x="5603027" y="3610549"/>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9" name="Right Arrow 8"/>
          <p:cNvSpPr/>
          <p:nvPr/>
        </p:nvSpPr>
        <p:spPr>
          <a:xfrm rot="7669378">
            <a:off x="4078822" y="3075668"/>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10" name="Right Arrow 9"/>
          <p:cNvSpPr/>
          <p:nvPr/>
        </p:nvSpPr>
        <p:spPr>
          <a:xfrm rot="2206537">
            <a:off x="6974269" y="3121472"/>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16" name="Rectangle 15"/>
          <p:cNvSpPr/>
          <p:nvPr/>
        </p:nvSpPr>
        <p:spPr bwMode="gray">
          <a:xfrm>
            <a:off x="4720861" y="4568130"/>
            <a:ext cx="2742486" cy="1982061"/>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Mobile App</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Tree>
    <p:extLst>
      <p:ext uri="{BB962C8B-B14F-4D97-AF65-F5344CB8AC3E}">
        <p14:creationId xmlns:p14="http://schemas.microsoft.com/office/powerpoint/2010/main" val="393430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Angular App</a:t>
            </a:r>
          </a:p>
        </p:txBody>
      </p:sp>
      <p:pic>
        <p:nvPicPr>
          <p:cNvPr id="2" name="Picture 1"/>
          <p:cNvPicPr>
            <a:picLocks noChangeAspect="1"/>
          </p:cNvPicPr>
          <p:nvPr/>
        </p:nvPicPr>
        <p:blipFill>
          <a:blip r:embed="rId3"/>
          <a:stretch>
            <a:fillRect/>
          </a:stretch>
        </p:blipFill>
        <p:spPr>
          <a:xfrm>
            <a:off x="5359752" y="585353"/>
            <a:ext cx="6459055" cy="5693290"/>
          </a:xfrm>
          <a:prstGeom prst="rect">
            <a:avLst/>
          </a:prstGeom>
        </p:spPr>
      </p:pic>
      <p:sp>
        <p:nvSpPr>
          <p:cNvPr id="6" name="Rounded Rectangle 5"/>
          <p:cNvSpPr/>
          <p:nvPr/>
        </p:nvSpPr>
        <p:spPr>
          <a:xfrm>
            <a:off x="7169031" y="3431997"/>
            <a:ext cx="3931506" cy="92748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3" name="Picture 2"/>
          <p:cNvPicPr>
            <a:picLocks noChangeAspect="1"/>
          </p:cNvPicPr>
          <p:nvPr/>
        </p:nvPicPr>
        <p:blipFill>
          <a:blip r:embed="rId4"/>
          <a:stretch>
            <a:fillRect/>
          </a:stretch>
        </p:blipFill>
        <p:spPr>
          <a:xfrm>
            <a:off x="250241" y="1466277"/>
            <a:ext cx="6351521" cy="4323224"/>
          </a:xfrm>
          <a:prstGeom prst="rect">
            <a:avLst/>
          </a:prstGeom>
          <a:effectLst>
            <a:outerShdw blurRad="63500" sx="102000" sy="102000" algn="ctr" rotWithShape="0">
              <a:prstClr val="black">
                <a:alpha val="40000"/>
              </a:prstClr>
            </a:outerShdw>
          </a:effectLst>
        </p:spPr>
      </p:pic>
      <p:sp>
        <p:nvSpPr>
          <p:cNvPr id="8" name="Rounded Rectangle 7"/>
          <p:cNvSpPr/>
          <p:nvPr/>
        </p:nvSpPr>
        <p:spPr>
          <a:xfrm>
            <a:off x="1460247" y="3431997"/>
            <a:ext cx="4990515" cy="193312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5358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Web API Controller</a:t>
            </a:r>
          </a:p>
        </p:txBody>
      </p:sp>
      <p:pic>
        <p:nvPicPr>
          <p:cNvPr id="12" name="Picture 11"/>
          <p:cNvPicPr>
            <a:picLocks noChangeAspect="1"/>
          </p:cNvPicPr>
          <p:nvPr/>
        </p:nvPicPr>
        <p:blipFill>
          <a:blip r:embed="rId3"/>
          <a:stretch>
            <a:fillRect/>
          </a:stretch>
        </p:blipFill>
        <p:spPr>
          <a:xfrm>
            <a:off x="376819" y="1466866"/>
            <a:ext cx="8170322" cy="5123116"/>
          </a:xfrm>
          <a:prstGeom prst="rect">
            <a:avLst/>
          </a:prstGeom>
        </p:spPr>
      </p:pic>
      <p:pic>
        <p:nvPicPr>
          <p:cNvPr id="14" name="Picture 13"/>
          <p:cNvPicPr>
            <a:picLocks noChangeAspect="1"/>
          </p:cNvPicPr>
          <p:nvPr/>
        </p:nvPicPr>
        <p:blipFill>
          <a:blip r:embed="rId4"/>
          <a:stretch>
            <a:fillRect/>
          </a:stretch>
        </p:blipFill>
        <p:spPr>
          <a:xfrm>
            <a:off x="5830032" y="1059555"/>
            <a:ext cx="6103935" cy="3056729"/>
          </a:xfrm>
          <a:prstGeom prst="rect">
            <a:avLst/>
          </a:prstGeom>
          <a:effectLst>
            <a:outerShdw blurRad="63500" sx="102000" sy="102000" algn="ctr" rotWithShape="0">
              <a:prstClr val="black">
                <a:alpha val="40000"/>
              </a:prstClr>
            </a:outerShdw>
          </a:effectLst>
        </p:spPr>
      </p:pic>
      <p:sp>
        <p:nvSpPr>
          <p:cNvPr id="18" name="Rounded Rectangle 17"/>
          <p:cNvSpPr/>
          <p:nvPr/>
        </p:nvSpPr>
        <p:spPr>
          <a:xfrm>
            <a:off x="2141141" y="3477971"/>
            <a:ext cx="2152155" cy="342813"/>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59655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1278545"/>
            <a:ext cx="10237787" cy="1828193"/>
          </a:xfrm>
        </p:spPr>
        <p:txBody>
          <a:bodyPr/>
          <a:lstStyle/>
          <a:p>
            <a:r>
              <a:rPr lang="es-AR" dirty="0"/>
              <a:t>Demo</a:t>
            </a:r>
            <a:br>
              <a:rPr lang="es-AR" dirty="0"/>
            </a:br>
            <a:r>
              <a:rPr lang="es-AR" dirty="0"/>
              <a:t>ASP.NET Core</a:t>
            </a:r>
          </a:p>
        </p:txBody>
      </p:sp>
    </p:spTree>
    <p:extLst>
      <p:ext uri="{BB962C8B-B14F-4D97-AF65-F5344CB8AC3E}">
        <p14:creationId xmlns:p14="http://schemas.microsoft.com/office/powerpoint/2010/main" val="10643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3055051"/>
            <a:ext cx="11149013" cy="747897"/>
          </a:xfrm>
        </p:spPr>
        <p:txBody>
          <a:bodyPr/>
          <a:lstStyle/>
          <a:p>
            <a:r>
              <a:rPr lang="en-US" spc="-60" dirty="0">
                <a:solidFill>
                  <a:schemeClr val="tx1"/>
                </a:solidFill>
              </a:rPr>
              <a:t>Dependency </a:t>
            </a:r>
            <a:r>
              <a:rPr lang="en-US" dirty="0">
                <a:solidFill>
                  <a:schemeClr val="tx1"/>
                </a:solidFill>
              </a:rPr>
              <a:t>Injection</a:t>
            </a:r>
            <a:r>
              <a:rPr lang="en-US" spc="55" dirty="0">
                <a:solidFill>
                  <a:schemeClr val="tx1"/>
                </a:solidFill>
              </a:rPr>
              <a:t> </a:t>
            </a:r>
            <a:r>
              <a:rPr lang="en-US" spc="120" dirty="0">
                <a:solidFill>
                  <a:schemeClr val="tx1"/>
                </a:solidFill>
              </a:rPr>
              <a:t>(DI)</a:t>
            </a:r>
            <a:endParaRPr lang="es-AR" sz="4600" dirty="0"/>
          </a:p>
        </p:txBody>
      </p:sp>
    </p:spTree>
    <p:extLst>
      <p:ext uri="{BB962C8B-B14F-4D97-AF65-F5344CB8AC3E}">
        <p14:creationId xmlns:p14="http://schemas.microsoft.com/office/powerpoint/2010/main" val="91880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6" y="445531"/>
            <a:ext cx="6265818"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latin typeface="+mj-lt"/>
              </a:rPr>
              <a:t>Dependency </a:t>
            </a:r>
            <a:r>
              <a:rPr sz="3999" dirty="0">
                <a:solidFill>
                  <a:schemeClr val="tx1"/>
                </a:solidFill>
                <a:latin typeface="+mj-lt"/>
              </a:rPr>
              <a:t>Injection</a:t>
            </a:r>
            <a:r>
              <a:rPr sz="3999" spc="55" dirty="0">
                <a:solidFill>
                  <a:schemeClr val="tx1"/>
                </a:solidFill>
                <a:latin typeface="+mj-lt"/>
              </a:rPr>
              <a:t> </a:t>
            </a:r>
            <a:r>
              <a:rPr sz="3999" spc="120" dirty="0">
                <a:solidFill>
                  <a:schemeClr val="tx1"/>
                </a:solidFill>
                <a:latin typeface="+mj-lt"/>
              </a:rPr>
              <a:t>(DI)</a:t>
            </a:r>
            <a:endParaRPr sz="3999" dirty="0">
              <a:solidFill>
                <a:schemeClr val="tx1"/>
              </a:solidFill>
              <a:latin typeface="+mj-lt"/>
            </a:endParaRPr>
          </a:p>
        </p:txBody>
      </p:sp>
      <p:sp>
        <p:nvSpPr>
          <p:cNvPr id="6" name="object 6"/>
          <p:cNvSpPr txBox="1"/>
          <p:nvPr/>
        </p:nvSpPr>
        <p:spPr>
          <a:xfrm>
            <a:off x="729296" y="1709309"/>
            <a:ext cx="11303819" cy="3362456"/>
          </a:xfrm>
          <a:prstGeom prst="rect">
            <a:avLst/>
          </a:prstGeom>
        </p:spPr>
        <p:txBody>
          <a:bodyPr vert="horz" wrap="square" lIns="0" tIns="12697" rIns="0" bIns="0" rtlCol="0">
            <a:spAutoFit/>
          </a:bodyPr>
          <a:lstStyle/>
          <a:p>
            <a:pPr marL="355596" marR="0" lvl="0" indent="-342900" algn="l" defTabSz="914363"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sz="3600" b="0" i="0" u="none" strike="noStrike" kern="1200" cap="none" spc="-225" normalizeH="0" baseline="0" noProof="0" dirty="0">
                <a:ln>
                  <a:noFill/>
                </a:ln>
                <a:solidFill>
                  <a:srgbClr val="FFFFFF"/>
                </a:solidFill>
                <a:effectLst/>
                <a:uLnTx/>
                <a:uFillTx/>
                <a:latin typeface="Segoe UI Light"/>
                <a:ea typeface="+mn-ea"/>
                <a:cs typeface="Arial"/>
              </a:rPr>
              <a:t>Classes </a:t>
            </a:r>
            <a:r>
              <a:rPr kumimoji="0" sz="3600" b="0" i="0" u="none" strike="noStrike" kern="1200" cap="none" spc="-85" normalizeH="0" baseline="0" noProof="0" dirty="0">
                <a:ln>
                  <a:noFill/>
                </a:ln>
                <a:solidFill>
                  <a:srgbClr val="FFFFFF"/>
                </a:solidFill>
                <a:effectLst/>
                <a:uLnTx/>
                <a:uFillTx/>
                <a:latin typeface="Segoe UI Light"/>
                <a:ea typeface="+mn-ea"/>
                <a:cs typeface="Arial"/>
              </a:rPr>
              <a:t>request </a:t>
            </a:r>
            <a:r>
              <a:rPr kumimoji="0" sz="3600" b="0" i="0" u="none" strike="noStrike" kern="1200" cap="none" spc="-120" normalizeH="0" baseline="0" noProof="0" dirty="0">
                <a:ln>
                  <a:noFill/>
                </a:ln>
                <a:solidFill>
                  <a:srgbClr val="FFFFFF"/>
                </a:solidFill>
                <a:effectLst/>
                <a:uLnTx/>
                <a:uFillTx/>
                <a:latin typeface="Segoe UI Light"/>
                <a:ea typeface="+mn-ea"/>
                <a:cs typeface="Arial"/>
              </a:rPr>
              <a:t>dependencies </a:t>
            </a:r>
            <a:r>
              <a:rPr kumimoji="0" sz="3600" b="0" i="0" u="none" strike="noStrike" kern="1200" cap="none" spc="-95" normalizeH="0" baseline="0" noProof="0" dirty="0">
                <a:ln>
                  <a:noFill/>
                </a:ln>
                <a:solidFill>
                  <a:srgbClr val="FFFFFF"/>
                </a:solidFill>
                <a:effectLst/>
                <a:uLnTx/>
                <a:uFillTx/>
                <a:latin typeface="Segoe UI Light"/>
                <a:ea typeface="+mn-ea"/>
                <a:cs typeface="Arial"/>
              </a:rPr>
              <a:t>instead </a:t>
            </a:r>
            <a:r>
              <a:rPr kumimoji="0" sz="3600" b="0" i="0" u="none" strike="noStrike" kern="1200" cap="none" spc="-5" normalizeH="0" baseline="0" noProof="0" dirty="0">
                <a:ln>
                  <a:noFill/>
                </a:ln>
                <a:solidFill>
                  <a:srgbClr val="FFFFFF"/>
                </a:solidFill>
                <a:effectLst/>
                <a:uLnTx/>
                <a:uFillTx/>
                <a:latin typeface="Segoe UI Light"/>
                <a:ea typeface="+mn-ea"/>
                <a:cs typeface="Arial"/>
              </a:rPr>
              <a:t>of </a:t>
            </a:r>
            <a:r>
              <a:rPr kumimoji="0" sz="3600" b="0" i="0" u="none" strike="noStrike" kern="1200" cap="none" spc="-90" normalizeH="0" baseline="0" noProof="0" dirty="0">
                <a:ln>
                  <a:noFill/>
                </a:ln>
                <a:solidFill>
                  <a:srgbClr val="FFFFFF"/>
                </a:solidFill>
                <a:effectLst/>
                <a:uLnTx/>
                <a:uFillTx/>
                <a:latin typeface="Segoe UI Light"/>
                <a:ea typeface="+mn-ea"/>
                <a:cs typeface="Arial"/>
              </a:rPr>
              <a:t>referencing</a:t>
            </a:r>
            <a:r>
              <a:rPr kumimoji="0" sz="3600" b="0" i="0" u="none" strike="noStrike" kern="1200" cap="none" spc="-245" normalizeH="0" baseline="0" noProof="0" dirty="0">
                <a:ln>
                  <a:noFill/>
                </a:ln>
                <a:solidFill>
                  <a:srgbClr val="FFFFFF"/>
                </a:solidFill>
                <a:effectLst/>
                <a:uLnTx/>
                <a:uFillTx/>
                <a:latin typeface="Segoe UI Light"/>
                <a:ea typeface="+mn-ea"/>
                <a:cs typeface="Arial"/>
              </a:rPr>
              <a:t> </a:t>
            </a:r>
            <a:r>
              <a:rPr kumimoji="0" sz="3600" b="0" i="0" u="none" strike="noStrike" kern="1200" cap="none" spc="-45" normalizeH="0" baseline="0" noProof="0" dirty="0">
                <a:ln>
                  <a:noFill/>
                </a:ln>
                <a:solidFill>
                  <a:srgbClr val="FFFFFF"/>
                </a:solidFill>
                <a:effectLst/>
                <a:uLnTx/>
                <a:uFillTx/>
                <a:latin typeface="Segoe UI Light"/>
                <a:ea typeface="+mn-ea"/>
                <a:cs typeface="Arial"/>
              </a:rPr>
              <a:t>directly</a:t>
            </a:r>
            <a:endParaRPr kumimoji="0" lang="en-US" sz="3600" b="0" i="0" u="none" strike="noStrike" kern="1200" cap="none" spc="-45" normalizeH="0" baseline="0" noProof="0" dirty="0">
              <a:ln>
                <a:noFill/>
              </a:ln>
              <a:solidFill>
                <a:srgbClr val="FFFFFF"/>
              </a:solidFill>
              <a:effectLst/>
              <a:uLnTx/>
              <a:uFillTx/>
              <a:latin typeface="Segoe UI Light"/>
              <a:ea typeface="+mn-ea"/>
              <a:cs typeface="Arial"/>
            </a:endParaRPr>
          </a:p>
          <a:p>
            <a:pPr marL="355596" marR="0" lvl="0" indent="-342900" algn="l" defTabSz="914363"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sz="3600" b="0" i="0" u="none" strike="noStrike" kern="1200" cap="none" spc="-100" normalizeH="0" baseline="0" noProof="0" dirty="0">
                <a:ln>
                  <a:noFill/>
                </a:ln>
                <a:solidFill>
                  <a:srgbClr val="FFFFFF"/>
                </a:solidFill>
                <a:effectLst/>
                <a:uLnTx/>
                <a:uFillTx/>
                <a:latin typeface="Segoe UI Light"/>
                <a:ea typeface="+mn-ea"/>
                <a:cs typeface="Arial"/>
              </a:rPr>
              <a:t>Dependent </a:t>
            </a:r>
            <a:r>
              <a:rPr kumimoji="0" sz="3600" b="0" i="0" u="none" strike="noStrike" kern="1200" cap="none" spc="-55" normalizeH="0" baseline="0" noProof="0" dirty="0">
                <a:ln>
                  <a:noFill/>
                </a:ln>
                <a:solidFill>
                  <a:srgbClr val="FFFFFF"/>
                </a:solidFill>
                <a:effectLst/>
                <a:uLnTx/>
                <a:uFillTx/>
                <a:latin typeface="Segoe UI Light"/>
                <a:ea typeface="+mn-ea"/>
                <a:cs typeface="Arial"/>
              </a:rPr>
              <a:t>object </a:t>
            </a:r>
            <a:r>
              <a:rPr kumimoji="0" sz="3600" b="0" i="0" u="none" strike="noStrike" kern="1200" cap="none" spc="-120" normalizeH="0" baseline="0" noProof="0" dirty="0">
                <a:ln>
                  <a:noFill/>
                </a:ln>
                <a:solidFill>
                  <a:srgbClr val="FFFFFF"/>
                </a:solidFill>
                <a:effectLst/>
                <a:uLnTx/>
                <a:uFillTx/>
                <a:latin typeface="Segoe UI Light"/>
                <a:ea typeface="+mn-ea"/>
                <a:cs typeface="Arial"/>
              </a:rPr>
              <a:t>instances </a:t>
            </a:r>
            <a:r>
              <a:rPr kumimoji="0" sz="3600" b="0" i="0" u="none" strike="noStrike" kern="1200" cap="none" spc="-110" normalizeH="0" baseline="0" noProof="0" dirty="0">
                <a:ln>
                  <a:noFill/>
                </a:ln>
                <a:solidFill>
                  <a:srgbClr val="FFFFFF"/>
                </a:solidFill>
                <a:effectLst/>
                <a:uLnTx/>
                <a:uFillTx/>
                <a:latin typeface="Segoe UI Light"/>
                <a:ea typeface="+mn-ea"/>
                <a:cs typeface="Arial"/>
              </a:rPr>
              <a:t>are </a:t>
            </a:r>
            <a:r>
              <a:rPr kumimoji="0" sz="3600" b="0" i="1" u="none" strike="noStrike" kern="1200" cap="none" spc="-80" normalizeH="0" baseline="0" noProof="0" dirty="0">
                <a:ln>
                  <a:noFill/>
                </a:ln>
                <a:solidFill>
                  <a:srgbClr val="FFFFFF"/>
                </a:solidFill>
                <a:effectLst/>
                <a:uLnTx/>
                <a:uFillTx/>
                <a:latin typeface="Segoe UI Light"/>
                <a:ea typeface="+mn-ea"/>
                <a:cs typeface="Arial"/>
              </a:rPr>
              <a:t>injected </a:t>
            </a:r>
            <a:r>
              <a:rPr kumimoji="0" sz="3600" b="0" i="0" u="none" strike="noStrike" kern="1200" cap="none" spc="-225" normalizeH="0" baseline="0" noProof="0" dirty="0">
                <a:ln>
                  <a:noFill/>
                </a:ln>
                <a:solidFill>
                  <a:srgbClr val="FFFFFF"/>
                </a:solidFill>
                <a:effectLst/>
                <a:uLnTx/>
                <a:uFillTx/>
                <a:latin typeface="Segoe UI Light"/>
                <a:ea typeface="+mn-ea"/>
                <a:cs typeface="Arial"/>
              </a:rPr>
              <a:t>as </a:t>
            </a:r>
            <a:r>
              <a:rPr kumimoji="0" sz="3600" b="0" i="0" u="none" strike="noStrike" kern="1200" cap="none" spc="-100" normalizeH="0" baseline="0" noProof="0" dirty="0">
                <a:ln>
                  <a:noFill/>
                </a:ln>
                <a:solidFill>
                  <a:srgbClr val="FFFFFF"/>
                </a:solidFill>
                <a:effectLst/>
                <a:uLnTx/>
                <a:uFillTx/>
                <a:latin typeface="Segoe UI Light"/>
                <a:ea typeface="+mn-ea"/>
                <a:cs typeface="Arial"/>
              </a:rPr>
              <a:t>parameters </a:t>
            </a:r>
            <a:r>
              <a:rPr kumimoji="0" sz="3600" b="0" i="0" u="none" strike="noStrike" kern="1200" cap="none" spc="-40" normalizeH="0" baseline="0" noProof="0" dirty="0">
                <a:ln>
                  <a:noFill/>
                </a:ln>
                <a:solidFill>
                  <a:srgbClr val="FFFFFF"/>
                </a:solidFill>
                <a:effectLst/>
                <a:uLnTx/>
                <a:uFillTx/>
                <a:latin typeface="Segoe UI Light"/>
                <a:ea typeface="+mn-ea"/>
                <a:cs typeface="Arial"/>
              </a:rPr>
              <a:t>(or</a:t>
            </a:r>
            <a:r>
              <a:rPr kumimoji="0" sz="3600" b="0" i="0" u="none" strike="noStrike" kern="1200" cap="none" spc="-245" normalizeH="0" baseline="0" noProof="0" dirty="0">
                <a:ln>
                  <a:noFill/>
                </a:ln>
                <a:solidFill>
                  <a:srgbClr val="FFFFFF"/>
                </a:solidFill>
                <a:effectLst/>
                <a:uLnTx/>
                <a:uFillTx/>
                <a:latin typeface="Segoe UI Light"/>
                <a:ea typeface="+mn-ea"/>
                <a:cs typeface="Arial"/>
              </a:rPr>
              <a:t> </a:t>
            </a:r>
            <a:r>
              <a:rPr kumimoji="0" sz="3600" b="0" i="0" u="none" strike="noStrike" kern="1200" cap="none" spc="-65" normalizeH="0" baseline="0" noProof="0" dirty="0">
                <a:ln>
                  <a:noFill/>
                </a:ln>
                <a:solidFill>
                  <a:srgbClr val="FFFFFF"/>
                </a:solidFill>
                <a:effectLst/>
                <a:uLnTx/>
                <a:uFillTx/>
                <a:latin typeface="Segoe UI Light"/>
                <a:ea typeface="+mn-ea"/>
                <a:cs typeface="Arial"/>
              </a:rPr>
              <a:t>properties)</a:t>
            </a:r>
            <a:endParaRPr kumimoji="0" lang="en-US" sz="3600" b="0" i="0" u="none" strike="noStrike" kern="1200" cap="none" spc="-65" normalizeH="0" baseline="0" noProof="0" dirty="0">
              <a:ln>
                <a:noFill/>
              </a:ln>
              <a:solidFill>
                <a:srgbClr val="FFFFFF"/>
              </a:solidFill>
              <a:effectLst/>
              <a:uLnTx/>
              <a:uFillTx/>
              <a:latin typeface="Segoe UI Light"/>
              <a:ea typeface="+mn-ea"/>
              <a:cs typeface="Arial"/>
            </a:endParaRPr>
          </a:p>
          <a:p>
            <a:pPr marL="355596" marR="0" lvl="0" indent="-342900" algn="l" defTabSz="914363"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sz="3600" b="0" i="0" u="none" strike="noStrike" kern="1200" cap="none" spc="-95" normalizeH="0" baseline="0" noProof="0" dirty="0">
                <a:ln>
                  <a:noFill/>
                </a:ln>
                <a:solidFill>
                  <a:srgbClr val="FFFFFF"/>
                </a:solidFill>
                <a:effectLst/>
                <a:uLnTx/>
                <a:uFillTx/>
                <a:latin typeface="Segoe UI Light"/>
                <a:ea typeface="+mn-ea"/>
                <a:cs typeface="Arial"/>
              </a:rPr>
              <a:t>Allows </a:t>
            </a:r>
            <a:r>
              <a:rPr kumimoji="0" sz="3600" b="0" i="0" u="none" strike="noStrike" kern="1200" cap="none" spc="-10" normalizeH="0" baseline="0" noProof="0" dirty="0">
                <a:ln>
                  <a:noFill/>
                </a:ln>
                <a:solidFill>
                  <a:srgbClr val="FFFFFF"/>
                </a:solidFill>
                <a:effectLst/>
                <a:uLnTx/>
                <a:uFillTx/>
                <a:latin typeface="Segoe UI Light"/>
                <a:ea typeface="+mn-ea"/>
                <a:cs typeface="Arial"/>
              </a:rPr>
              <a:t>for </a:t>
            </a:r>
            <a:r>
              <a:rPr kumimoji="0" sz="3600" b="0" i="0" u="none" strike="noStrike" kern="1200" cap="none" spc="-30" normalizeH="0" baseline="0" noProof="0" dirty="0">
                <a:ln>
                  <a:noFill/>
                </a:ln>
                <a:solidFill>
                  <a:srgbClr val="FFFFFF"/>
                </a:solidFill>
                <a:effectLst/>
                <a:uLnTx/>
                <a:uFillTx/>
                <a:latin typeface="Segoe UI Light"/>
                <a:ea typeface="+mn-ea"/>
                <a:cs typeface="Arial"/>
              </a:rPr>
              <a:t>flexibility </a:t>
            </a:r>
            <a:r>
              <a:rPr kumimoji="0" sz="3600" b="0" i="0" u="none" strike="noStrike" kern="1200" cap="none" spc="-114" normalizeH="0" baseline="0" noProof="0" dirty="0">
                <a:ln>
                  <a:noFill/>
                </a:ln>
                <a:solidFill>
                  <a:srgbClr val="FFFFFF"/>
                </a:solidFill>
                <a:effectLst/>
                <a:uLnTx/>
                <a:uFillTx/>
                <a:latin typeface="Segoe UI Light"/>
                <a:ea typeface="+mn-ea"/>
                <a:cs typeface="Arial"/>
              </a:rPr>
              <a:t>and</a:t>
            </a:r>
            <a:r>
              <a:rPr kumimoji="0" sz="3600" b="0" i="0" u="none" strike="noStrike" kern="1200" cap="none" spc="-395" normalizeH="0" baseline="0" noProof="0" dirty="0">
                <a:ln>
                  <a:noFill/>
                </a:ln>
                <a:solidFill>
                  <a:srgbClr val="FFFFFF"/>
                </a:solidFill>
                <a:effectLst/>
                <a:uLnTx/>
                <a:uFillTx/>
                <a:latin typeface="Segoe UI Light"/>
                <a:ea typeface="+mn-ea"/>
                <a:cs typeface="Arial"/>
              </a:rPr>
              <a:t> </a:t>
            </a:r>
            <a:r>
              <a:rPr kumimoji="0" sz="3600" b="0" i="0" u="none" strike="noStrike" kern="1200" cap="none" spc="-40" normalizeH="0" baseline="0" noProof="0" dirty="0">
                <a:ln>
                  <a:noFill/>
                </a:ln>
                <a:solidFill>
                  <a:srgbClr val="FFFFFF"/>
                </a:solidFill>
                <a:effectLst/>
                <a:uLnTx/>
                <a:uFillTx/>
                <a:latin typeface="Segoe UI Light"/>
                <a:ea typeface="+mn-ea"/>
                <a:cs typeface="Arial"/>
              </a:rPr>
              <a:t>modularity</a:t>
            </a:r>
            <a:endParaRPr kumimoji="0" sz="3600" b="0" i="0" u="none" strike="noStrike" kern="1200" cap="none" spc="0" normalizeH="0" baseline="0" noProof="0" dirty="0">
              <a:ln>
                <a:noFill/>
              </a:ln>
              <a:solidFill>
                <a:srgbClr val="FFFFFF"/>
              </a:solidFill>
              <a:effectLst/>
              <a:uLnTx/>
              <a:uFillTx/>
              <a:latin typeface="Segoe UI Light"/>
              <a:ea typeface="+mn-ea"/>
              <a:cs typeface="Times New Roman"/>
            </a:endParaRPr>
          </a:p>
          <a:p>
            <a:pPr marL="355596" marR="0" lvl="0" indent="-3429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3600" b="0" i="0" u="none" strike="noStrike" kern="1200" cap="none" spc="-225" normalizeH="0" baseline="0" noProof="0" dirty="0">
                <a:ln>
                  <a:noFill/>
                </a:ln>
                <a:solidFill>
                  <a:srgbClr val="FFFFFF"/>
                </a:solidFill>
                <a:effectLst/>
                <a:uLnTx/>
                <a:uFillTx/>
                <a:latin typeface="Segoe UI Light"/>
                <a:ea typeface="+mn-ea"/>
                <a:cs typeface="Arial"/>
              </a:rPr>
              <a:t>Classes </a:t>
            </a:r>
            <a:r>
              <a:rPr kumimoji="0" sz="3600" b="0" i="0" u="none" strike="noStrike" kern="1200" cap="none" spc="-25" normalizeH="0" baseline="0" noProof="0" dirty="0">
                <a:ln>
                  <a:noFill/>
                </a:ln>
                <a:solidFill>
                  <a:srgbClr val="FFFFFF"/>
                </a:solidFill>
                <a:effectLst/>
                <a:uLnTx/>
                <a:uFillTx/>
                <a:latin typeface="Segoe UI Light"/>
                <a:ea typeface="+mn-ea"/>
                <a:cs typeface="Arial"/>
              </a:rPr>
              <a:t>follow </a:t>
            </a:r>
            <a:r>
              <a:rPr kumimoji="0" sz="3600" b="0" i="0" u="none" strike="noStrike" kern="1200" cap="none" spc="-85" normalizeH="0" baseline="0" noProof="0" dirty="0">
                <a:ln>
                  <a:noFill/>
                </a:ln>
                <a:solidFill>
                  <a:srgbClr val="FFFFFF"/>
                </a:solidFill>
                <a:effectLst/>
                <a:uLnTx/>
                <a:uFillTx/>
                <a:latin typeface="Segoe UI Light"/>
                <a:ea typeface="+mn-ea"/>
                <a:cs typeface="Arial"/>
              </a:rPr>
              <a:t>Explicit </a:t>
            </a:r>
            <a:r>
              <a:rPr kumimoji="0" sz="3600" b="0" i="0" u="none" strike="noStrike" kern="1200" cap="none" spc="-135" normalizeH="0" baseline="0" noProof="0" dirty="0">
                <a:ln>
                  <a:noFill/>
                </a:ln>
                <a:solidFill>
                  <a:srgbClr val="FFFFFF"/>
                </a:solidFill>
                <a:effectLst/>
                <a:uLnTx/>
                <a:uFillTx/>
                <a:latin typeface="Segoe UI Light"/>
                <a:ea typeface="+mn-ea"/>
                <a:cs typeface="Arial"/>
              </a:rPr>
              <a:t>Dependencies </a:t>
            </a:r>
            <a:r>
              <a:rPr kumimoji="0" sz="3600" b="0" i="0" u="none" strike="noStrike" kern="1200" cap="none" spc="-85" normalizeH="0" baseline="0" noProof="0" dirty="0">
                <a:ln>
                  <a:noFill/>
                </a:ln>
                <a:solidFill>
                  <a:srgbClr val="FFFFFF"/>
                </a:solidFill>
                <a:effectLst/>
                <a:uLnTx/>
                <a:uFillTx/>
                <a:latin typeface="Segoe UI Light"/>
                <a:ea typeface="+mn-ea"/>
                <a:cs typeface="Arial"/>
              </a:rPr>
              <a:t>Principle, </a:t>
            </a:r>
            <a:r>
              <a:rPr kumimoji="0" sz="3600" b="0" i="0" u="none" strike="noStrike" kern="1200" cap="none" spc="-130" normalizeH="0" baseline="0" noProof="0" dirty="0">
                <a:ln>
                  <a:noFill/>
                </a:ln>
                <a:solidFill>
                  <a:srgbClr val="FFFFFF"/>
                </a:solidFill>
                <a:effectLst/>
                <a:uLnTx/>
                <a:uFillTx/>
                <a:latin typeface="Segoe UI Light"/>
                <a:ea typeface="+mn-ea"/>
                <a:cs typeface="Arial"/>
              </a:rPr>
              <a:t>Dependency </a:t>
            </a:r>
            <a:r>
              <a:rPr kumimoji="0" sz="3600" b="0" i="0" u="none" strike="noStrike" kern="1200" cap="none" spc="-100" normalizeH="0" baseline="0" noProof="0" dirty="0">
                <a:ln>
                  <a:noFill/>
                </a:ln>
                <a:solidFill>
                  <a:srgbClr val="FFFFFF"/>
                </a:solidFill>
                <a:effectLst/>
                <a:uLnTx/>
                <a:uFillTx/>
                <a:latin typeface="Segoe UI Light"/>
                <a:ea typeface="+mn-ea"/>
                <a:cs typeface="Arial"/>
              </a:rPr>
              <a:t>Inversion</a:t>
            </a:r>
            <a:r>
              <a:rPr kumimoji="0" sz="3600" b="0" i="0" u="none" strike="noStrike" kern="1200" cap="none" spc="-195" normalizeH="0" baseline="0" noProof="0" dirty="0">
                <a:ln>
                  <a:noFill/>
                </a:ln>
                <a:solidFill>
                  <a:srgbClr val="FFFFFF"/>
                </a:solidFill>
                <a:effectLst/>
                <a:uLnTx/>
                <a:uFillTx/>
                <a:latin typeface="Segoe UI Light"/>
                <a:ea typeface="+mn-ea"/>
                <a:cs typeface="Arial"/>
              </a:rPr>
              <a:t> </a:t>
            </a:r>
            <a:r>
              <a:rPr kumimoji="0" sz="3600" b="0" i="0" u="none" strike="noStrike" kern="1200" cap="none" spc="-85" normalizeH="0" baseline="0" noProof="0" dirty="0">
                <a:ln>
                  <a:noFill/>
                </a:ln>
                <a:solidFill>
                  <a:srgbClr val="FFFFFF"/>
                </a:solidFill>
                <a:effectLst/>
                <a:uLnTx/>
                <a:uFillTx/>
                <a:latin typeface="Segoe UI Light"/>
                <a:ea typeface="+mn-ea"/>
                <a:cs typeface="Arial"/>
              </a:rPr>
              <a:t>Principle</a:t>
            </a:r>
            <a:endParaRPr kumimoji="0" sz="3600" b="0" i="0" u="none" strike="noStrike" kern="1200" cap="none" spc="0" normalizeH="0" baseline="0" noProof="0" dirty="0">
              <a:ln>
                <a:noFill/>
              </a:ln>
              <a:solidFill>
                <a:srgbClr val="FFFFFF"/>
              </a:solidFill>
              <a:effectLst/>
              <a:uLnTx/>
              <a:uFillTx/>
              <a:latin typeface="Segoe UI Light"/>
              <a:ea typeface="+mn-ea"/>
              <a:cs typeface="Arial"/>
            </a:endParaRPr>
          </a:p>
        </p:txBody>
      </p:sp>
    </p:spTree>
    <p:extLst>
      <p:ext uri="{BB962C8B-B14F-4D97-AF65-F5344CB8AC3E}">
        <p14:creationId xmlns:p14="http://schemas.microsoft.com/office/powerpoint/2010/main" val="360574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7459307" cy="634835"/>
          </a:xfrm>
          <a:prstGeom prst="rect">
            <a:avLst/>
          </a:prstGeom>
        </p:spPr>
        <p:txBody>
          <a:bodyPr vert="horz" wrap="square" lIns="0" tIns="12062" rIns="0" bIns="0" rtlCol="0" anchor="t">
            <a:spAutoFit/>
          </a:bodyPr>
          <a:lstStyle/>
          <a:p>
            <a:pPr marL="12696">
              <a:lnSpc>
                <a:spcPct val="100000"/>
              </a:lnSpc>
              <a:spcBef>
                <a:spcPts val="95"/>
              </a:spcBef>
            </a:pPr>
            <a:r>
              <a:rPr sz="3999" spc="-70" dirty="0">
                <a:solidFill>
                  <a:schemeClr val="tx1"/>
                </a:solidFill>
                <a:latin typeface="+mj-lt"/>
              </a:rPr>
              <a:t>Explicit </a:t>
            </a:r>
            <a:r>
              <a:rPr sz="3999" spc="-85" dirty="0">
                <a:solidFill>
                  <a:schemeClr val="tx1"/>
                </a:solidFill>
                <a:latin typeface="+mj-lt"/>
              </a:rPr>
              <a:t>Dependencies</a:t>
            </a:r>
            <a:r>
              <a:rPr sz="3999" spc="20" dirty="0">
                <a:solidFill>
                  <a:schemeClr val="tx1"/>
                </a:solidFill>
                <a:latin typeface="+mj-lt"/>
              </a:rPr>
              <a:t> </a:t>
            </a:r>
            <a:r>
              <a:rPr sz="3999" spc="-55" dirty="0">
                <a:solidFill>
                  <a:schemeClr val="tx1"/>
                </a:solidFill>
                <a:latin typeface="+mj-lt"/>
              </a:rPr>
              <a:t>Principle</a:t>
            </a:r>
            <a:endParaRPr sz="3999" dirty="0">
              <a:solidFill>
                <a:schemeClr val="tx1"/>
              </a:solidFill>
              <a:latin typeface="+mj-lt"/>
            </a:endParaRPr>
          </a:p>
        </p:txBody>
      </p:sp>
      <p:sp>
        <p:nvSpPr>
          <p:cNvPr id="8" name="object 8"/>
          <p:cNvSpPr txBox="1"/>
          <p:nvPr/>
        </p:nvSpPr>
        <p:spPr>
          <a:xfrm>
            <a:off x="729296" y="1709309"/>
            <a:ext cx="11333001" cy="4649988"/>
          </a:xfrm>
          <a:prstGeom prst="rect">
            <a:avLst/>
          </a:prstGeom>
        </p:spPr>
        <p:txBody>
          <a:bodyPr vert="horz" wrap="square" lIns="0" tIns="12697" rIns="0" bIns="0" rtlCol="0">
            <a:spAutoFit/>
          </a:bodyPr>
          <a:lstStyle/>
          <a:p>
            <a:pPr marL="469896" marR="0" lvl="0" indent="-457200" algn="l" defTabSz="914363"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sz="3600" b="0" i="0" u="none" strike="noStrike" kern="1200" cap="none" spc="-225" normalizeH="0" baseline="0" noProof="0" dirty="0">
                <a:ln>
                  <a:noFill/>
                </a:ln>
                <a:solidFill>
                  <a:srgbClr val="FFFFFF"/>
                </a:solidFill>
                <a:effectLst/>
                <a:uLnTx/>
                <a:uFillTx/>
                <a:latin typeface="Segoe UI Light"/>
                <a:ea typeface="+mn-ea"/>
                <a:cs typeface="Arial"/>
              </a:rPr>
              <a:t>Classes </a:t>
            </a:r>
            <a:r>
              <a:rPr kumimoji="0" sz="3600" b="0" i="0" u="none" strike="noStrike" kern="1200" cap="none" spc="-95" normalizeH="0" baseline="0" noProof="0" dirty="0">
                <a:ln>
                  <a:noFill/>
                </a:ln>
                <a:solidFill>
                  <a:srgbClr val="FFFFFF"/>
                </a:solidFill>
                <a:effectLst/>
                <a:uLnTx/>
                <a:uFillTx/>
                <a:latin typeface="Segoe UI Light"/>
                <a:ea typeface="+mn-ea"/>
                <a:cs typeface="Arial"/>
              </a:rPr>
              <a:t>should </a:t>
            </a:r>
            <a:r>
              <a:rPr kumimoji="0" sz="3600" b="0" i="0" u="none" strike="noStrike" kern="1200" cap="none" spc="-155" normalizeH="0" baseline="0" noProof="0" dirty="0">
                <a:ln>
                  <a:noFill/>
                </a:ln>
                <a:solidFill>
                  <a:srgbClr val="FFFFFF"/>
                </a:solidFill>
                <a:effectLst/>
                <a:uLnTx/>
                <a:uFillTx/>
                <a:latin typeface="Segoe UI Light"/>
                <a:ea typeface="+mn-ea"/>
                <a:cs typeface="Arial"/>
              </a:rPr>
              <a:t>express </a:t>
            </a:r>
            <a:r>
              <a:rPr kumimoji="0" sz="3600" b="0" i="0" u="none" strike="noStrike" kern="1200" cap="none" spc="-10" normalizeH="0" baseline="0" noProof="0" dirty="0">
                <a:ln>
                  <a:noFill/>
                </a:ln>
                <a:solidFill>
                  <a:srgbClr val="FFFFFF"/>
                </a:solidFill>
                <a:effectLst/>
                <a:uLnTx/>
                <a:uFillTx/>
                <a:latin typeface="Segoe UI Light"/>
                <a:ea typeface="+mn-ea"/>
                <a:cs typeface="Arial"/>
              </a:rPr>
              <a:t>their </a:t>
            </a:r>
            <a:r>
              <a:rPr kumimoji="0" sz="3600" b="0" i="0" u="none" strike="noStrike" kern="1200" cap="none" spc="-70" normalizeH="0" baseline="0" noProof="0" dirty="0">
                <a:ln>
                  <a:noFill/>
                </a:ln>
                <a:solidFill>
                  <a:srgbClr val="FFFFFF"/>
                </a:solidFill>
                <a:effectLst/>
                <a:uLnTx/>
                <a:uFillTx/>
                <a:latin typeface="Segoe UI Light"/>
                <a:ea typeface="+mn-ea"/>
                <a:cs typeface="Arial"/>
              </a:rPr>
              <a:t>requirements </a:t>
            </a:r>
            <a:r>
              <a:rPr kumimoji="0" sz="3600" b="0" i="0" u="none" strike="noStrike" kern="1200" cap="none" spc="-55" normalizeH="0" baseline="0" noProof="0" dirty="0">
                <a:ln>
                  <a:noFill/>
                </a:ln>
                <a:solidFill>
                  <a:srgbClr val="FFFFFF"/>
                </a:solidFill>
                <a:effectLst/>
                <a:uLnTx/>
                <a:uFillTx/>
                <a:latin typeface="Segoe UI Light"/>
                <a:ea typeface="+mn-ea"/>
                <a:cs typeface="Arial"/>
              </a:rPr>
              <a:t>through </a:t>
            </a:r>
            <a:r>
              <a:rPr kumimoji="0" sz="3600" b="0" i="0" u="none" strike="noStrike" kern="1200" cap="none" spc="-5" normalizeH="0" baseline="0" noProof="0" dirty="0">
                <a:ln>
                  <a:noFill/>
                </a:ln>
                <a:solidFill>
                  <a:srgbClr val="FFFFFF"/>
                </a:solidFill>
                <a:effectLst/>
                <a:uLnTx/>
                <a:uFillTx/>
                <a:latin typeface="Segoe UI Light"/>
                <a:ea typeface="+mn-ea"/>
                <a:cs typeface="Arial"/>
              </a:rPr>
              <a:t>their</a:t>
            </a:r>
            <a:r>
              <a:rPr kumimoji="0" sz="3600" b="0" i="0" u="none" strike="noStrike" kern="1200" cap="none" spc="-315" normalizeH="0" baseline="0" noProof="0" dirty="0">
                <a:ln>
                  <a:noFill/>
                </a:ln>
                <a:solidFill>
                  <a:srgbClr val="FFFFFF"/>
                </a:solidFill>
                <a:effectLst/>
                <a:uLnTx/>
                <a:uFillTx/>
                <a:latin typeface="Segoe UI Light"/>
                <a:ea typeface="+mn-ea"/>
                <a:cs typeface="Arial"/>
              </a:rPr>
              <a:t> </a:t>
            </a:r>
            <a:r>
              <a:rPr kumimoji="0" sz="3600" b="0" i="0" u="none" strike="noStrike" kern="1200" cap="none" spc="-65" normalizeH="0" baseline="0" noProof="0" dirty="0">
                <a:ln>
                  <a:noFill/>
                </a:ln>
                <a:solidFill>
                  <a:srgbClr val="FFFFFF"/>
                </a:solidFill>
                <a:effectLst/>
                <a:uLnTx/>
                <a:uFillTx/>
                <a:latin typeface="Segoe UI Light"/>
                <a:ea typeface="+mn-ea"/>
                <a:cs typeface="Arial"/>
              </a:rPr>
              <a:t>constructor</a:t>
            </a:r>
            <a:endParaRPr kumimoji="0" sz="3600" b="0" i="0" u="none" strike="noStrike" kern="1200" cap="none" spc="0" normalizeH="0" baseline="0" noProof="0" dirty="0">
              <a:ln>
                <a:noFill/>
              </a:ln>
              <a:solidFill>
                <a:srgbClr val="FFFFFF"/>
              </a:solidFill>
              <a:effectLst/>
              <a:uLnTx/>
              <a:uFillTx/>
              <a:latin typeface="Segoe UI Light"/>
              <a:ea typeface="+mn-ea"/>
              <a:cs typeface="Times New Roman"/>
            </a:endParaRPr>
          </a:p>
          <a:p>
            <a:pPr marL="469896" marR="0" lvl="0" indent="-457200" algn="l" defTabSz="914363" rtl="0" eaLnBrk="1" fontAlgn="auto" latinLnBrk="0" hangingPunct="1">
              <a:lnSpc>
                <a:spcPct val="100000"/>
              </a:lnSpc>
              <a:spcBef>
                <a:spcPts val="1550"/>
              </a:spcBef>
              <a:spcAft>
                <a:spcPts val="0"/>
              </a:spcAft>
              <a:buClrTx/>
              <a:buSzTx/>
              <a:buFont typeface="Arial" panose="020B0604020202020204" pitchFamily="34" charset="0"/>
              <a:buChar char="•"/>
              <a:tabLst/>
              <a:defRPr/>
            </a:pPr>
            <a:r>
              <a:rPr kumimoji="0" sz="3600" b="0" i="0" u="none" strike="noStrike" kern="1200" cap="none" spc="-75" normalizeH="0" baseline="0" noProof="0" dirty="0">
                <a:ln>
                  <a:noFill/>
                </a:ln>
                <a:solidFill>
                  <a:srgbClr val="FFFFFF"/>
                </a:solidFill>
                <a:effectLst/>
                <a:uLnTx/>
                <a:uFillTx/>
                <a:latin typeface="Segoe UI Light"/>
                <a:ea typeface="+mn-ea"/>
                <a:cs typeface="Arial"/>
              </a:rPr>
              <a:t>Direct </a:t>
            </a:r>
            <a:r>
              <a:rPr kumimoji="0" sz="3600" b="0" i="0" u="none" strike="noStrike" kern="1200" cap="none" spc="-165" normalizeH="0" baseline="0" noProof="0" dirty="0">
                <a:ln>
                  <a:noFill/>
                </a:ln>
                <a:solidFill>
                  <a:srgbClr val="FFFFFF"/>
                </a:solidFill>
                <a:effectLst/>
                <a:uLnTx/>
                <a:uFillTx/>
                <a:latin typeface="Segoe UI Light"/>
                <a:ea typeface="+mn-ea"/>
                <a:cs typeface="Arial"/>
              </a:rPr>
              <a:t>use </a:t>
            </a:r>
            <a:r>
              <a:rPr kumimoji="0" sz="3600" b="0" i="0" u="none" strike="noStrike" kern="1200" cap="none" spc="-5" normalizeH="0" baseline="0" noProof="0" dirty="0">
                <a:ln>
                  <a:noFill/>
                </a:ln>
                <a:solidFill>
                  <a:srgbClr val="FFFFFF"/>
                </a:solidFill>
                <a:effectLst/>
                <a:uLnTx/>
                <a:uFillTx/>
                <a:latin typeface="Segoe UI Light"/>
                <a:ea typeface="+mn-ea"/>
                <a:cs typeface="Arial"/>
              </a:rPr>
              <a:t>of </a:t>
            </a:r>
            <a:r>
              <a:rPr kumimoji="0" sz="3600" b="0" i="1" u="none" strike="noStrike" kern="1200" cap="none" spc="-110" normalizeH="0" baseline="0" noProof="0" dirty="0">
                <a:ln>
                  <a:noFill/>
                </a:ln>
                <a:solidFill>
                  <a:srgbClr val="FFFFFF"/>
                </a:solidFill>
                <a:effectLst/>
                <a:uLnTx/>
                <a:uFillTx/>
                <a:latin typeface="Segoe UI Light"/>
                <a:ea typeface="+mn-ea"/>
                <a:cs typeface="Arial"/>
              </a:rPr>
              <a:t>specific </a:t>
            </a:r>
            <a:r>
              <a:rPr kumimoji="0" sz="3600" b="0" i="0" u="none" strike="noStrike" kern="1200" cap="none" spc="-85" normalizeH="0" baseline="0" noProof="0" dirty="0">
                <a:ln>
                  <a:noFill/>
                </a:ln>
                <a:solidFill>
                  <a:srgbClr val="FFFFFF"/>
                </a:solidFill>
                <a:effectLst/>
                <a:uLnTx/>
                <a:uFillTx/>
                <a:latin typeface="Segoe UI Light"/>
                <a:ea typeface="+mn-ea"/>
                <a:cs typeface="Arial"/>
              </a:rPr>
              <a:t>collaborators </a:t>
            </a:r>
            <a:r>
              <a:rPr kumimoji="0" sz="3600" b="0" i="0" u="none" strike="noStrike" kern="1200" cap="none" spc="-120" normalizeH="0" baseline="0" noProof="0" dirty="0">
                <a:ln>
                  <a:noFill/>
                </a:ln>
                <a:solidFill>
                  <a:srgbClr val="FFFFFF"/>
                </a:solidFill>
                <a:effectLst/>
                <a:uLnTx/>
                <a:uFillTx/>
                <a:latin typeface="Segoe UI Light"/>
                <a:ea typeface="+mn-ea"/>
                <a:cs typeface="Arial"/>
              </a:rPr>
              <a:t>creates </a:t>
            </a:r>
            <a:r>
              <a:rPr kumimoji="0" sz="3600" b="1" i="0" u="none" strike="noStrike" kern="1200" cap="none" spc="-75" normalizeH="0" baseline="0" noProof="0" dirty="0">
                <a:ln>
                  <a:noFill/>
                </a:ln>
                <a:solidFill>
                  <a:srgbClr val="FFFFFF"/>
                </a:solidFill>
                <a:effectLst/>
                <a:uLnTx/>
                <a:uFillTx/>
                <a:latin typeface="Segoe UI Light"/>
                <a:ea typeface="+mn-ea"/>
                <a:cs typeface="Arial"/>
              </a:rPr>
              <a:t>hidden</a:t>
            </a:r>
            <a:r>
              <a:rPr kumimoji="0" sz="3600" b="1" i="0" u="none" strike="noStrike" kern="1200" cap="none" spc="-330" normalizeH="0" baseline="0" noProof="0" dirty="0">
                <a:ln>
                  <a:noFill/>
                </a:ln>
                <a:solidFill>
                  <a:srgbClr val="FFFFFF"/>
                </a:solidFill>
                <a:effectLst/>
                <a:uLnTx/>
                <a:uFillTx/>
                <a:latin typeface="Segoe UI Light"/>
                <a:ea typeface="+mn-ea"/>
                <a:cs typeface="Arial"/>
              </a:rPr>
              <a:t> </a:t>
            </a:r>
            <a:r>
              <a:rPr kumimoji="0" sz="3600" b="1" i="0" u="none" strike="noStrike" kern="1200" cap="none" spc="-120" normalizeH="0" baseline="0" noProof="0" dirty="0">
                <a:ln>
                  <a:noFill/>
                </a:ln>
                <a:solidFill>
                  <a:srgbClr val="FFFFFF"/>
                </a:solidFill>
                <a:effectLst/>
                <a:uLnTx/>
                <a:uFillTx/>
                <a:latin typeface="Segoe UI Light"/>
                <a:ea typeface="+mn-ea"/>
                <a:cs typeface="Arial"/>
              </a:rPr>
              <a:t>dependencies</a:t>
            </a:r>
            <a:endParaRPr kumimoji="0" sz="3600" b="0" i="0" u="none" strike="noStrike" kern="1200" cap="none" spc="0" normalizeH="0" baseline="0" noProof="0" dirty="0">
              <a:ln>
                <a:noFill/>
              </a:ln>
              <a:solidFill>
                <a:srgbClr val="FFFFFF"/>
              </a:solidFill>
              <a:effectLst/>
              <a:uLnTx/>
              <a:uFillTx/>
              <a:latin typeface="Segoe UI Light"/>
              <a:ea typeface="+mn-ea"/>
              <a:cs typeface="Times New Roman"/>
            </a:endParaRPr>
          </a:p>
          <a:p>
            <a:pPr marL="469896" marR="0" lvl="0" indent="-4572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3600" b="0" i="0" u="none" strike="noStrike" kern="1200" cap="none" spc="-225" normalizeH="0" baseline="0" noProof="0" dirty="0">
                <a:ln>
                  <a:noFill/>
                </a:ln>
                <a:solidFill>
                  <a:srgbClr val="FFFFFF"/>
                </a:solidFill>
                <a:effectLst/>
                <a:uLnTx/>
                <a:uFillTx/>
                <a:latin typeface="Segoe UI Light"/>
                <a:ea typeface="+mn-ea"/>
                <a:cs typeface="Arial"/>
              </a:rPr>
              <a:t>Classes </a:t>
            </a:r>
            <a:r>
              <a:rPr kumimoji="0" sz="3600" b="0" i="0" u="none" strike="noStrike" kern="1200" cap="none" spc="15" normalizeH="0" baseline="0" noProof="0" dirty="0">
                <a:ln>
                  <a:noFill/>
                </a:ln>
                <a:solidFill>
                  <a:srgbClr val="FFFFFF"/>
                </a:solidFill>
                <a:effectLst/>
                <a:uLnTx/>
                <a:uFillTx/>
                <a:latin typeface="Segoe UI Light"/>
                <a:ea typeface="+mn-ea"/>
                <a:cs typeface="Arial"/>
              </a:rPr>
              <a:t>with</a:t>
            </a:r>
            <a:r>
              <a:rPr kumimoji="0" sz="3600" b="0" i="0" u="none" strike="noStrike" kern="1200" cap="none" spc="-505" normalizeH="0" baseline="0" noProof="0" dirty="0">
                <a:ln>
                  <a:noFill/>
                </a:ln>
                <a:solidFill>
                  <a:srgbClr val="FFFFFF"/>
                </a:solidFill>
                <a:effectLst/>
                <a:uLnTx/>
                <a:uFillTx/>
                <a:latin typeface="Segoe UI Light"/>
                <a:ea typeface="+mn-ea"/>
                <a:cs typeface="Arial"/>
              </a:rPr>
              <a:t> </a:t>
            </a:r>
            <a:r>
              <a:rPr kumimoji="0" sz="3600" b="0" i="0" u="none" strike="noStrike" kern="1200" cap="none" spc="-75" normalizeH="0" baseline="0" noProof="0" dirty="0">
                <a:ln>
                  <a:noFill/>
                </a:ln>
                <a:solidFill>
                  <a:srgbClr val="FFFFFF"/>
                </a:solidFill>
                <a:effectLst/>
                <a:uLnTx/>
                <a:uFillTx/>
                <a:latin typeface="Segoe UI Light"/>
                <a:ea typeface="+mn-ea"/>
                <a:cs typeface="Arial"/>
              </a:rPr>
              <a:t>hidden </a:t>
            </a:r>
            <a:r>
              <a:rPr kumimoji="0" sz="3600" b="0" i="0" u="none" strike="noStrike" kern="1200" cap="none" spc="-120" normalizeH="0" baseline="0" noProof="0" dirty="0">
                <a:ln>
                  <a:noFill/>
                </a:ln>
                <a:solidFill>
                  <a:srgbClr val="FFFFFF"/>
                </a:solidFill>
                <a:effectLst/>
                <a:uLnTx/>
                <a:uFillTx/>
                <a:latin typeface="Segoe UI Light"/>
                <a:ea typeface="+mn-ea"/>
                <a:cs typeface="Arial"/>
              </a:rPr>
              <a:t>dependencies </a:t>
            </a:r>
            <a:r>
              <a:rPr kumimoji="0" sz="3600" b="0" i="0" u="none" strike="noStrike" kern="1200" cap="none" spc="-35" normalizeH="0" baseline="0" noProof="0" dirty="0">
                <a:ln>
                  <a:noFill/>
                </a:ln>
                <a:solidFill>
                  <a:srgbClr val="FFFFFF"/>
                </a:solidFill>
                <a:effectLst/>
                <a:uLnTx/>
                <a:uFillTx/>
                <a:latin typeface="Segoe UI Light"/>
                <a:ea typeface="+mn-ea"/>
                <a:cs typeface="Arial"/>
              </a:rPr>
              <a:t>aren’t </a:t>
            </a:r>
            <a:r>
              <a:rPr kumimoji="0" sz="3600" b="0" i="0" u="none" strike="noStrike" kern="1200" cap="none" spc="-10" normalizeH="0" baseline="0" noProof="0" dirty="0">
                <a:ln>
                  <a:noFill/>
                </a:ln>
                <a:solidFill>
                  <a:srgbClr val="FFFFFF"/>
                </a:solidFill>
                <a:effectLst/>
                <a:uLnTx/>
                <a:uFillTx/>
                <a:latin typeface="Segoe UI Light"/>
                <a:ea typeface="+mn-ea"/>
                <a:cs typeface="Arial"/>
              </a:rPr>
              <a:t>“honest” </a:t>
            </a:r>
            <a:r>
              <a:rPr kumimoji="0" sz="3600" b="0" i="0" u="none" strike="noStrike" kern="1200" cap="none" spc="-55" normalizeH="0" baseline="0" noProof="0" dirty="0">
                <a:ln>
                  <a:noFill/>
                </a:ln>
                <a:solidFill>
                  <a:srgbClr val="FFFFFF"/>
                </a:solidFill>
                <a:effectLst/>
                <a:uLnTx/>
                <a:uFillTx/>
                <a:latin typeface="Segoe UI Light"/>
                <a:ea typeface="+mn-ea"/>
                <a:cs typeface="Arial"/>
              </a:rPr>
              <a:t>about </a:t>
            </a:r>
            <a:r>
              <a:rPr kumimoji="0" sz="3600" b="0" i="0" u="none" strike="noStrike" kern="1200" cap="none" spc="-45" normalizeH="0" baseline="0" noProof="0" dirty="0">
                <a:ln>
                  <a:noFill/>
                </a:ln>
                <a:solidFill>
                  <a:srgbClr val="FFFFFF"/>
                </a:solidFill>
                <a:effectLst/>
                <a:uLnTx/>
                <a:uFillTx/>
                <a:latin typeface="Segoe UI Light"/>
                <a:ea typeface="+mn-ea"/>
                <a:cs typeface="Arial"/>
              </a:rPr>
              <a:t>what </a:t>
            </a:r>
            <a:r>
              <a:rPr kumimoji="0" sz="3600" b="0" i="0" u="none" strike="noStrike" kern="1200" cap="none" spc="-55" normalizeH="0" baseline="0" noProof="0" dirty="0">
                <a:ln>
                  <a:noFill/>
                </a:ln>
                <a:solidFill>
                  <a:srgbClr val="FFFFFF"/>
                </a:solidFill>
                <a:effectLst/>
                <a:uLnTx/>
                <a:uFillTx/>
                <a:latin typeface="Segoe UI Light"/>
                <a:ea typeface="+mn-ea"/>
                <a:cs typeface="Arial"/>
              </a:rPr>
              <a:t>they </a:t>
            </a:r>
            <a:r>
              <a:rPr kumimoji="0" sz="3600" b="0" i="0" u="none" strike="noStrike" kern="1200" cap="none" spc="-60" normalizeH="0" baseline="0" noProof="0" dirty="0">
                <a:ln>
                  <a:noFill/>
                </a:ln>
                <a:solidFill>
                  <a:srgbClr val="FFFFFF"/>
                </a:solidFill>
                <a:effectLst/>
                <a:uLnTx/>
                <a:uFillTx/>
                <a:latin typeface="Segoe UI Light"/>
                <a:ea typeface="+mn-ea"/>
                <a:cs typeface="Arial"/>
              </a:rPr>
              <a:t>require</a:t>
            </a:r>
            <a:endParaRPr kumimoji="0" lang="en-US" sz="3600" b="0" i="0" u="none" strike="noStrike" kern="1200" cap="none" spc="-60" normalizeH="0" baseline="0" noProof="0" dirty="0">
              <a:ln>
                <a:noFill/>
              </a:ln>
              <a:solidFill>
                <a:srgbClr val="FFFFFF"/>
              </a:solidFill>
              <a:effectLst/>
              <a:uLnTx/>
              <a:uFillTx/>
              <a:latin typeface="Segoe UI Light"/>
              <a:ea typeface="+mn-ea"/>
              <a:cs typeface="Arial"/>
            </a:endParaRPr>
          </a:p>
          <a:p>
            <a:pPr marL="469896" marR="0" lvl="0" indent="-4572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3600" b="0" i="0" u="none" strike="noStrike" kern="1200" cap="none" spc="-85" normalizeH="0" baseline="0" noProof="0" dirty="0">
                <a:ln>
                  <a:noFill/>
                </a:ln>
                <a:solidFill>
                  <a:srgbClr val="FFFFFF"/>
                </a:solidFill>
                <a:effectLst/>
                <a:uLnTx/>
                <a:uFillTx/>
                <a:latin typeface="Segoe UI Light"/>
                <a:ea typeface="+mn-ea"/>
                <a:cs typeface="Arial"/>
              </a:rPr>
              <a:t>Constructor </a:t>
            </a:r>
            <a:r>
              <a:rPr kumimoji="0" sz="3600" b="0" i="0" u="none" strike="noStrike" kern="1200" cap="none" spc="-95" normalizeH="0" baseline="0" noProof="0" dirty="0">
                <a:ln>
                  <a:noFill/>
                </a:ln>
                <a:solidFill>
                  <a:srgbClr val="FFFFFF"/>
                </a:solidFill>
                <a:effectLst/>
                <a:uLnTx/>
                <a:uFillTx/>
                <a:latin typeface="Segoe UI Light"/>
                <a:ea typeface="+mn-ea"/>
                <a:cs typeface="Arial"/>
              </a:rPr>
              <a:t>should </a:t>
            </a:r>
            <a:r>
              <a:rPr kumimoji="0" sz="3600" b="0" i="0" u="none" strike="noStrike" kern="1200" cap="none" spc="-110" normalizeH="0" baseline="0" noProof="0" dirty="0">
                <a:ln>
                  <a:noFill/>
                </a:ln>
                <a:solidFill>
                  <a:srgbClr val="FFFFFF"/>
                </a:solidFill>
                <a:effectLst/>
                <a:uLnTx/>
                <a:uFillTx/>
                <a:latin typeface="Segoe UI Light"/>
                <a:ea typeface="+mn-ea"/>
                <a:cs typeface="Arial"/>
              </a:rPr>
              <a:t>be </a:t>
            </a:r>
            <a:r>
              <a:rPr kumimoji="0" sz="3600" b="0" i="0" u="none" strike="noStrike" kern="1200" cap="none" spc="-190" normalizeH="0" baseline="0" noProof="0" dirty="0">
                <a:ln>
                  <a:noFill/>
                </a:ln>
                <a:solidFill>
                  <a:srgbClr val="FFFFFF"/>
                </a:solidFill>
                <a:effectLst/>
                <a:uLnTx/>
                <a:uFillTx/>
                <a:latin typeface="Segoe UI Light"/>
                <a:ea typeface="+mn-ea"/>
                <a:cs typeface="Arial"/>
              </a:rPr>
              <a:t>a </a:t>
            </a:r>
            <a:r>
              <a:rPr kumimoji="0" sz="3600" b="1" i="0" u="none" strike="noStrike" kern="1200" cap="none" spc="-155" normalizeH="0" baseline="0" noProof="0" dirty="0">
                <a:ln>
                  <a:noFill/>
                </a:ln>
                <a:solidFill>
                  <a:srgbClr val="FFFFFF"/>
                </a:solidFill>
                <a:effectLst/>
                <a:uLnTx/>
                <a:uFillTx/>
                <a:latin typeface="Segoe UI Light"/>
                <a:ea typeface="+mn-ea"/>
                <a:cs typeface="Trebuchet MS"/>
              </a:rPr>
              <a:t>contract </a:t>
            </a:r>
            <a:r>
              <a:rPr kumimoji="0" sz="3600" b="0" i="0" u="none" strike="noStrike" kern="1200" cap="none" spc="-5" normalizeH="0" baseline="0" noProof="0" dirty="0">
                <a:ln>
                  <a:noFill/>
                </a:ln>
                <a:solidFill>
                  <a:srgbClr val="FFFFFF"/>
                </a:solidFill>
                <a:effectLst/>
                <a:uLnTx/>
                <a:uFillTx/>
                <a:latin typeface="Segoe UI Light"/>
                <a:ea typeface="+mn-ea"/>
                <a:cs typeface="Arial"/>
              </a:rPr>
              <a:t>that </a:t>
            </a:r>
            <a:r>
              <a:rPr kumimoji="0" sz="3600" b="0" i="0" u="none" strike="noStrike" kern="1200" cap="none" spc="-114" normalizeH="0" baseline="0" noProof="0" dirty="0">
                <a:ln>
                  <a:noFill/>
                </a:ln>
                <a:solidFill>
                  <a:srgbClr val="FFFFFF"/>
                </a:solidFill>
                <a:effectLst/>
                <a:uLnTx/>
                <a:uFillTx/>
                <a:latin typeface="Segoe UI Light"/>
                <a:ea typeface="+mn-ea"/>
                <a:cs typeface="Arial"/>
              </a:rPr>
              <a:t>specifies </a:t>
            </a:r>
            <a:r>
              <a:rPr kumimoji="0" sz="3600" b="0" i="0" u="none" strike="noStrike" kern="1200" cap="none" spc="-45" normalizeH="0" baseline="0" noProof="0" dirty="0">
                <a:ln>
                  <a:noFill/>
                </a:ln>
                <a:solidFill>
                  <a:srgbClr val="FFFFFF"/>
                </a:solidFill>
                <a:effectLst/>
                <a:uLnTx/>
                <a:uFillTx/>
                <a:latin typeface="Segoe UI Light"/>
                <a:ea typeface="+mn-ea"/>
                <a:cs typeface="Arial"/>
              </a:rPr>
              <a:t>what </a:t>
            </a:r>
            <a:r>
              <a:rPr kumimoji="0" sz="3600" b="0" i="0" u="none" strike="noStrike" kern="1200" cap="none" spc="-30" normalizeH="0" baseline="0" noProof="0" dirty="0">
                <a:ln>
                  <a:noFill/>
                </a:ln>
                <a:solidFill>
                  <a:srgbClr val="FFFFFF"/>
                </a:solidFill>
                <a:effectLst/>
                <a:uLnTx/>
                <a:uFillTx/>
                <a:latin typeface="Segoe UI Light"/>
                <a:ea typeface="+mn-ea"/>
                <a:cs typeface="Arial"/>
              </a:rPr>
              <a:t>the</a:t>
            </a:r>
            <a:r>
              <a:rPr kumimoji="0" sz="3600" b="0" i="0" u="none" strike="noStrike" kern="1200" cap="none" spc="-380" normalizeH="0" baseline="0" noProof="0" dirty="0">
                <a:ln>
                  <a:noFill/>
                </a:ln>
                <a:solidFill>
                  <a:srgbClr val="FFFFFF"/>
                </a:solidFill>
                <a:effectLst/>
                <a:uLnTx/>
                <a:uFillTx/>
                <a:latin typeface="Segoe UI Light"/>
                <a:ea typeface="+mn-ea"/>
                <a:cs typeface="Arial"/>
              </a:rPr>
              <a:t> </a:t>
            </a:r>
            <a:r>
              <a:rPr kumimoji="0" sz="3600" b="0" i="0" u="none" strike="noStrike" kern="1200" cap="none" spc="-175" normalizeH="0" baseline="0" noProof="0" dirty="0">
                <a:ln>
                  <a:noFill/>
                </a:ln>
                <a:solidFill>
                  <a:srgbClr val="FFFFFF"/>
                </a:solidFill>
                <a:effectLst/>
                <a:uLnTx/>
                <a:uFillTx/>
                <a:latin typeface="Segoe UI Light"/>
                <a:ea typeface="+mn-ea"/>
                <a:cs typeface="Arial"/>
              </a:rPr>
              <a:t>class </a:t>
            </a:r>
            <a:r>
              <a:rPr kumimoji="0" sz="3600" b="0" i="0" u="none" strike="noStrike" kern="1200" cap="none" spc="-85" normalizeH="0" baseline="0" noProof="0" dirty="0">
                <a:ln>
                  <a:noFill/>
                </a:ln>
                <a:solidFill>
                  <a:srgbClr val="FFFFFF"/>
                </a:solidFill>
                <a:effectLst/>
                <a:uLnTx/>
                <a:uFillTx/>
                <a:latin typeface="Segoe UI Light"/>
                <a:ea typeface="+mn-ea"/>
                <a:cs typeface="Arial"/>
              </a:rPr>
              <a:t>requires</a:t>
            </a:r>
            <a:endParaRPr kumimoji="0" sz="3600" b="0" i="0" u="none" strike="noStrike" kern="1200" cap="none" spc="0" normalizeH="0" baseline="0" noProof="0" dirty="0">
              <a:ln>
                <a:noFill/>
              </a:ln>
              <a:solidFill>
                <a:srgbClr val="FFFFFF"/>
              </a:solidFill>
              <a:effectLst/>
              <a:uLnTx/>
              <a:uFillTx/>
              <a:latin typeface="Segoe UI Light"/>
              <a:ea typeface="+mn-ea"/>
              <a:cs typeface="Arial"/>
            </a:endParaRPr>
          </a:p>
        </p:txBody>
      </p:sp>
    </p:spTree>
    <p:extLst>
      <p:ext uri="{BB962C8B-B14F-4D97-AF65-F5344CB8AC3E}">
        <p14:creationId xmlns:p14="http://schemas.microsoft.com/office/powerpoint/2010/main" val="53257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033196" y="1188546"/>
            <a:ext cx="2912654" cy="3943242"/>
            <a:chOff x="4115140" y="1211286"/>
            <a:chExt cx="2971833" cy="4023360"/>
          </a:xfrm>
        </p:grpSpPr>
        <p:grpSp>
          <p:nvGrpSpPr>
            <p:cNvPr id="25" name="Group 24"/>
            <p:cNvGrpSpPr/>
            <p:nvPr/>
          </p:nvGrpSpPr>
          <p:grpSpPr>
            <a:xfrm>
              <a:off x="4115140" y="1211286"/>
              <a:ext cx="2971800" cy="4023360"/>
              <a:chOff x="4604403" y="1582077"/>
              <a:chExt cx="3013825" cy="3945389"/>
            </a:xfrm>
          </p:grpSpPr>
          <p:sp>
            <p:nvSpPr>
              <p:cNvPr id="26" name="Rectangle 2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7" name="TextBox 2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sp>
          <p:nvSpPr>
            <p:cNvPr id="32" name="TextBox 13"/>
            <p:cNvSpPr txBox="1"/>
            <p:nvPr/>
          </p:nvSpPr>
          <p:spPr>
            <a:xfrm>
              <a:off x="411517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framework optimized for modern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app needs and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developer workflows</a:t>
              </a:r>
            </a:p>
          </p:txBody>
        </p:sp>
      </p:grpSp>
      <p:grpSp>
        <p:nvGrpSpPr>
          <p:cNvPr id="36" name="Group 35"/>
          <p:cNvGrpSpPr/>
          <p:nvPr/>
        </p:nvGrpSpPr>
        <p:grpSpPr>
          <a:xfrm>
            <a:off x="6990595" y="1188547"/>
            <a:ext cx="2912687" cy="3943242"/>
            <a:chOff x="7132627" y="1211287"/>
            <a:chExt cx="2971867" cy="4023360"/>
          </a:xfrm>
        </p:grpSpPr>
        <p:grpSp>
          <p:nvGrpSpPr>
            <p:cNvPr id="37" name="Group 36"/>
            <p:cNvGrpSpPr/>
            <p:nvPr/>
          </p:nvGrpSpPr>
          <p:grpSpPr>
            <a:xfrm>
              <a:off x="7132627" y="1211287"/>
              <a:ext cx="2971800" cy="4023360"/>
              <a:chOff x="7489548" y="1582078"/>
              <a:chExt cx="2917390" cy="3945389"/>
            </a:xfrm>
            <a:solidFill>
              <a:schemeClr val="accent6"/>
            </a:solidFill>
          </p:grpSpPr>
          <p:sp>
            <p:nvSpPr>
              <p:cNvPr id="39" name="Rectangle 38"/>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38" name="TextBox 14"/>
            <p:cNvSpPr txBox="1"/>
            <p:nvPr/>
          </p:nvSpPr>
          <p:spPr>
            <a:xfrm>
              <a:off x="7132693" y="1851342"/>
              <a:ext cx="2971801"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Mono-based runtime for iOS, OS X,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and Android devices</a:t>
              </a:r>
            </a:p>
          </p:txBody>
        </p:sp>
      </p:grpSp>
      <p:grpSp>
        <p:nvGrpSpPr>
          <p:cNvPr id="4" name="Group 3"/>
          <p:cNvGrpSpPr/>
          <p:nvPr/>
        </p:nvGrpSpPr>
        <p:grpSpPr>
          <a:xfrm>
            <a:off x="1075796" y="1188546"/>
            <a:ext cx="2912622" cy="3943242"/>
            <a:chOff x="1097653" y="1211286"/>
            <a:chExt cx="2971800" cy="4023360"/>
          </a:xfrm>
        </p:grpSpPr>
        <p:grpSp>
          <p:nvGrpSpPr>
            <p:cNvPr id="20" name="Group 19"/>
            <p:cNvGrpSpPr/>
            <p:nvPr/>
          </p:nvGrpSpPr>
          <p:grpSpPr>
            <a:xfrm>
              <a:off x="1097653" y="1211286"/>
              <a:ext cx="2971800" cy="4023360"/>
              <a:chOff x="1719261" y="1582078"/>
              <a:chExt cx="2869373" cy="3945389"/>
            </a:xfrm>
          </p:grpSpPr>
          <p:sp>
            <p:nvSpPr>
              <p:cNvPr id="23" name="Rectangle 22"/>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4" name="TextBox 23"/>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sp>
          <p:nvSpPr>
            <p:cNvPr id="31" name="TextBox 3"/>
            <p:cNvSpPr txBox="1"/>
            <p:nvPr/>
          </p:nvSpPr>
          <p:spPr>
            <a:xfrm>
              <a:off x="109765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Platform for .NET applications on Windows</a:t>
              </a:r>
            </a:p>
          </p:txBody>
        </p:sp>
      </p:grpSp>
      <p:grpSp>
        <p:nvGrpSpPr>
          <p:cNvPr id="12" name="Group 1"/>
          <p:cNvGrpSpPr/>
          <p:nvPr/>
        </p:nvGrpSpPr>
        <p:grpSpPr>
          <a:xfrm>
            <a:off x="1075430" y="4229830"/>
            <a:ext cx="8827853" cy="901957"/>
            <a:chOff x="1726124" y="4724401"/>
            <a:chExt cx="8516225" cy="902448"/>
          </a:xfrm>
        </p:grpSpPr>
        <p:sp>
          <p:nvSpPr>
            <p:cNvPr id="13" name="TextBox 2"/>
            <p:cNvSpPr txBox="1"/>
            <p:nvPr/>
          </p:nvSpPr>
          <p:spPr>
            <a:xfrm>
              <a:off x="1726476" y="4724401"/>
              <a:ext cx="8515873" cy="902448"/>
            </a:xfrm>
            <a:prstGeom prst="rect">
              <a:avLst/>
            </a:prstGeom>
            <a:solidFill>
              <a:srgbClr val="000000">
                <a:alpha val="40000"/>
              </a:srgbClr>
            </a:solidFill>
          </p:spPr>
          <p:txBody>
            <a:bodyPr wrap="square" lIns="179238" tIns="143391" rIns="179238" bIns="143391" rtlCol="0" anchor="ctr">
              <a:noAutofit/>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TextBox 3"/>
            <p:cNvSpPr txBox="1"/>
            <p:nvPr/>
          </p:nvSpPr>
          <p:spPr>
            <a:xfrm>
              <a:off x="1726124"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Windows</a:t>
              </a:r>
            </a:p>
          </p:txBody>
        </p:sp>
        <p:sp>
          <p:nvSpPr>
            <p:cNvPr id="21" name="TextBox 13"/>
            <p:cNvSpPr txBox="1"/>
            <p:nvPr/>
          </p:nvSpPr>
          <p:spPr>
            <a:xfrm>
              <a:off x="4579156"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sp>
          <p:nvSpPr>
            <p:cNvPr id="22" name="TextBox 14"/>
            <p:cNvSpPr txBox="1"/>
            <p:nvPr/>
          </p:nvSpPr>
          <p:spPr>
            <a:xfrm>
              <a:off x="7432189" y="4841238"/>
              <a:ext cx="2809806"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grpSp>
      <p:sp>
        <p:nvSpPr>
          <p:cNvPr id="2" name="Title 1"/>
          <p:cNvSpPr>
            <a:spLocks noGrp="1"/>
          </p:cNvSpPr>
          <p:nvPr>
            <p:ph type="title"/>
          </p:nvPr>
        </p:nvSpPr>
        <p:spPr/>
        <p:txBody>
          <a:bodyPr/>
          <a:lstStyle/>
          <a:p>
            <a:r>
              <a:rPr lang="en-US" dirty="0">
                <a:solidFill>
                  <a:schemeClr val="bg1"/>
                </a:solidFill>
              </a:rPr>
              <a:t>.NET: the family gets bigger</a:t>
            </a:r>
          </a:p>
        </p:txBody>
      </p:sp>
      <p:sp useBgFill="1">
        <p:nvSpPr>
          <p:cNvPr id="16" name="Rectangle 15"/>
          <p:cNvSpPr/>
          <p:nvPr/>
        </p:nvSpPr>
        <p:spPr bwMode="auto">
          <a:xfrm>
            <a:off x="269169" y="5131787"/>
            <a:ext cx="11650488" cy="172483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marL="0" marR="0" lvl="0" indent="0" algn="ctr" defTabSz="913828"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048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750" fill="hold"/>
                                        <p:tgtEl>
                                          <p:spTgt spid="14"/>
                                        </p:tgtEl>
                                        <p:attrNameLst>
                                          <p:attrName>ppt_x</p:attrName>
                                        </p:attrNameLst>
                                      </p:cBhvr>
                                      <p:tavLst>
                                        <p:tav tm="0">
                                          <p:val>
                                            <p:strVal val="#ppt_x"/>
                                          </p:val>
                                        </p:tav>
                                        <p:tav tm="100000">
                                          <p:val>
                                            <p:strVal val="#ppt_x"/>
                                          </p:val>
                                        </p:tav>
                                      </p:tavLst>
                                    </p:anim>
                                    <p:anim calcmode="lin" valueType="num">
                                      <p:cBhvr additive="base">
                                        <p:cTn id="13" dur="75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10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750" fill="hold"/>
                                        <p:tgtEl>
                                          <p:spTgt spid="36"/>
                                        </p:tgtEl>
                                        <p:attrNameLst>
                                          <p:attrName>ppt_x</p:attrName>
                                        </p:attrNameLst>
                                      </p:cBhvr>
                                      <p:tavLst>
                                        <p:tav tm="0">
                                          <p:val>
                                            <p:strVal val="#ppt_x"/>
                                          </p:val>
                                        </p:tav>
                                        <p:tav tm="100000">
                                          <p:val>
                                            <p:strVal val="#ppt_x"/>
                                          </p:val>
                                        </p:tav>
                                      </p:tavLst>
                                    </p:anim>
                                    <p:anim calcmode="lin" valueType="num">
                                      <p:cBhvr additive="base">
                                        <p:cTn id="18" dur="75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decel="10000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3EDDC2-DEDB-4E84-83F6-731215D0FA7D}"/>
              </a:ext>
            </a:extLst>
          </p:cNvPr>
          <p:cNvPicPr>
            <a:picLocks noChangeAspect="1"/>
          </p:cNvPicPr>
          <p:nvPr/>
        </p:nvPicPr>
        <p:blipFill>
          <a:blip r:embed="rId2"/>
          <a:stretch>
            <a:fillRect/>
          </a:stretch>
        </p:blipFill>
        <p:spPr>
          <a:xfrm>
            <a:off x="896011" y="1293780"/>
            <a:ext cx="10301768" cy="5272392"/>
          </a:xfrm>
          <a:prstGeom prst="rect">
            <a:avLst/>
          </a:prstGeom>
        </p:spPr>
      </p:pic>
      <p:sp>
        <p:nvSpPr>
          <p:cNvPr id="8" name="object 2">
            <a:extLst>
              <a:ext uri="{FF2B5EF4-FFF2-40B4-BE49-F238E27FC236}">
                <a16:creationId xmlns:a16="http://schemas.microsoft.com/office/drawing/2014/main" id="{1B9CDAB5-94CD-4233-B0DB-4B27189B768F}"/>
              </a:ext>
            </a:extLst>
          </p:cNvPr>
          <p:cNvSpPr txBox="1">
            <a:spLocks noGrp="1"/>
          </p:cNvSpPr>
          <p:nvPr>
            <p:ph type="title"/>
          </p:nvPr>
        </p:nvSpPr>
        <p:spPr>
          <a:xfrm>
            <a:off x="729295" y="445531"/>
            <a:ext cx="10468483" cy="62760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latin typeface="+mj-lt"/>
              </a:rPr>
              <a:t>Dependency </a:t>
            </a:r>
            <a:r>
              <a:rPr sz="3999" dirty="0">
                <a:solidFill>
                  <a:schemeClr val="tx1"/>
                </a:solidFill>
                <a:latin typeface="+mj-lt"/>
              </a:rPr>
              <a:t>Injection</a:t>
            </a:r>
            <a:r>
              <a:rPr lang="en-US" sz="3999" spc="55" dirty="0">
                <a:solidFill>
                  <a:schemeClr val="tx1"/>
                </a:solidFill>
                <a:latin typeface="+mj-lt"/>
              </a:rPr>
              <a:t> on .NET Core</a:t>
            </a:r>
            <a:endParaRPr sz="3999" dirty="0">
              <a:solidFill>
                <a:schemeClr val="tx1"/>
              </a:solidFill>
              <a:latin typeface="+mj-lt"/>
            </a:endParaRPr>
          </a:p>
        </p:txBody>
      </p:sp>
    </p:spTree>
    <p:extLst>
      <p:ext uri="{BB962C8B-B14F-4D97-AF65-F5344CB8AC3E}">
        <p14:creationId xmlns:p14="http://schemas.microsoft.com/office/powerpoint/2010/main" val="183397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3055051"/>
            <a:ext cx="11149013" cy="747897"/>
          </a:xfrm>
        </p:spPr>
        <p:txBody>
          <a:bodyPr/>
          <a:lstStyle/>
          <a:p>
            <a:r>
              <a:rPr lang="es-AR" dirty="0"/>
              <a:t>Data Access</a:t>
            </a:r>
            <a:endParaRPr lang="es-AR" sz="4600" dirty="0"/>
          </a:p>
        </p:txBody>
      </p:sp>
    </p:spTree>
    <p:extLst>
      <p:ext uri="{BB962C8B-B14F-4D97-AF65-F5344CB8AC3E}">
        <p14:creationId xmlns:p14="http://schemas.microsoft.com/office/powerpoint/2010/main" val="190937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487" y="1174534"/>
            <a:ext cx="11728964" cy="5589672"/>
          </a:xfrm>
        </p:spPr>
        <p:txBody>
          <a:bodyPr/>
          <a:lstStyle/>
          <a:p>
            <a:pPr>
              <a:buFont typeface="Arial" panose="020B0604020202020204" pitchFamily="34" charset="0"/>
              <a:buChar char="•"/>
            </a:pPr>
            <a:r>
              <a:rPr lang="es-AR" dirty="0"/>
              <a:t>.NET Core </a:t>
            </a:r>
            <a:r>
              <a:rPr lang="en-US" dirty="0"/>
              <a:t>offers providers for Data Access on different platforms</a:t>
            </a:r>
            <a:r>
              <a:rPr lang="es-AR" dirty="0"/>
              <a:t>:</a:t>
            </a:r>
          </a:p>
          <a:p>
            <a:pPr lvl="1">
              <a:buFont typeface="Arial" panose="020B0604020202020204" pitchFamily="34" charset="0"/>
              <a:buChar char="•"/>
            </a:pPr>
            <a:r>
              <a:rPr lang="es-AR" sz="2799" dirty="0"/>
              <a:t>SQL Server / Azure SQL </a:t>
            </a:r>
            <a:r>
              <a:rPr lang="es-AR" sz="2799" dirty="0" err="1"/>
              <a:t>Database</a:t>
            </a:r>
            <a:endParaRPr lang="es-AR" sz="2799" dirty="0"/>
          </a:p>
          <a:p>
            <a:pPr lvl="1">
              <a:buFont typeface="Arial" panose="020B0604020202020204" pitchFamily="34" charset="0"/>
              <a:buChar char="•"/>
            </a:pPr>
            <a:r>
              <a:rPr lang="es-AR" sz="2799" dirty="0"/>
              <a:t>PostgreSQL</a:t>
            </a:r>
          </a:p>
          <a:p>
            <a:pPr lvl="1">
              <a:buFont typeface="Arial" panose="020B0604020202020204" pitchFamily="34" charset="0"/>
              <a:buChar char="•"/>
            </a:pPr>
            <a:r>
              <a:rPr lang="en-US" sz="2799" dirty="0"/>
              <a:t>SQLite</a:t>
            </a:r>
          </a:p>
          <a:p>
            <a:pPr lvl="1">
              <a:buFont typeface="Arial" panose="020B0604020202020204" pitchFamily="34" charset="0"/>
              <a:buChar char="•"/>
            </a:pPr>
            <a:r>
              <a:rPr lang="en-US" sz="2799" dirty="0"/>
              <a:t>MySQL</a:t>
            </a:r>
          </a:p>
          <a:p>
            <a:pPr lvl="1">
              <a:buFont typeface="Arial" panose="020B0604020202020204" pitchFamily="34" charset="0"/>
              <a:buChar char="•"/>
            </a:pPr>
            <a:r>
              <a:rPr lang="en-US" sz="2799" dirty="0"/>
              <a:t>Oracle</a:t>
            </a:r>
            <a:endParaRPr lang="es-AR" sz="2799" dirty="0"/>
          </a:p>
          <a:p>
            <a:pPr marL="0" indent="0">
              <a:buNone/>
            </a:pPr>
            <a:endParaRPr lang="es-AR" dirty="0"/>
          </a:p>
          <a:p>
            <a:pPr>
              <a:buFont typeface="Arial" panose="020B0604020202020204" pitchFamily="34" charset="0"/>
              <a:buChar char="•"/>
            </a:pPr>
            <a:r>
              <a:rPr lang="en-US" sz="2400" dirty="0"/>
              <a:t>No changes to the data access code</a:t>
            </a:r>
            <a:endParaRPr lang="es-AR" sz="2399" dirty="0"/>
          </a:p>
          <a:p>
            <a:pPr lvl="1">
              <a:buFont typeface="Arial" panose="020B0604020202020204" pitchFamily="34" charset="0"/>
              <a:buChar char="•"/>
            </a:pPr>
            <a:r>
              <a:rPr lang="es-AR" sz="1400" dirty="0"/>
              <a:t>ADO.NET</a:t>
            </a:r>
          </a:p>
          <a:p>
            <a:pPr lvl="1">
              <a:buFont typeface="Arial" panose="020B0604020202020204" pitchFamily="34" charset="0"/>
              <a:buChar char="•"/>
            </a:pPr>
            <a:r>
              <a:rPr lang="es-AR" sz="1400" dirty="0" err="1"/>
              <a:t>Entity</a:t>
            </a:r>
            <a:r>
              <a:rPr lang="es-AR" sz="1400" dirty="0"/>
              <a:t> Framework</a:t>
            </a:r>
          </a:p>
          <a:p>
            <a:pPr>
              <a:buFont typeface="Arial" panose="020B0604020202020204" pitchFamily="34" charset="0"/>
              <a:buChar char="•"/>
            </a:pPr>
            <a:r>
              <a:rPr lang="es-AR" sz="2399" dirty="0"/>
              <a:t>No data </a:t>
            </a:r>
            <a:r>
              <a:rPr lang="es-AR" sz="2399" dirty="0" err="1"/>
              <a:t>migration</a:t>
            </a:r>
            <a:r>
              <a:rPr lang="es-AR" sz="2399" dirty="0"/>
              <a:t> </a:t>
            </a:r>
            <a:r>
              <a:rPr lang="es-AR" sz="2399" dirty="0" err="1"/>
              <a:t>needed</a:t>
            </a:r>
            <a:endParaRPr lang="es-AR" sz="2399" dirty="0"/>
          </a:p>
        </p:txBody>
      </p:sp>
      <p:sp>
        <p:nvSpPr>
          <p:cNvPr id="3" name="Title 2"/>
          <p:cNvSpPr>
            <a:spLocks noGrp="1"/>
          </p:cNvSpPr>
          <p:nvPr>
            <p:ph type="title"/>
          </p:nvPr>
        </p:nvSpPr>
        <p:spPr/>
        <p:txBody>
          <a:bodyPr/>
          <a:lstStyle/>
          <a:p>
            <a:r>
              <a:rPr lang="es-AR" dirty="0"/>
              <a:t>Data Access</a:t>
            </a:r>
          </a:p>
        </p:txBody>
      </p:sp>
      <p:pic>
        <p:nvPicPr>
          <p:cNvPr id="11" name="Picture 6" descr="\\MAGNUM\Projects\Microsoft\Cloud Power FY12\Design\ICONS_PNG\Cloud.png"/>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6611691" y="1674017"/>
            <a:ext cx="3079856" cy="3079856"/>
          </a:xfrm>
          <a:prstGeom prst="rect">
            <a:avLst/>
          </a:prstGeom>
          <a:noFill/>
        </p:spPr>
      </p:pic>
      <p:sp>
        <p:nvSpPr>
          <p:cNvPr id="4" name="Flowchart: Magnetic Disk 3"/>
          <p:cNvSpPr>
            <a:spLocks noChangeAspect="1"/>
          </p:cNvSpPr>
          <p:nvPr/>
        </p:nvSpPr>
        <p:spPr bwMode="auto">
          <a:xfrm>
            <a:off x="7484630" y="2770448"/>
            <a:ext cx="1323878" cy="886998"/>
          </a:xfrm>
          <a:prstGeom prst="flowChartMagneticDisk">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89596" tIns="89596" rIns="33602" bIns="33602" rtlCol="0" anchor="ctr" anchorCtr="0"/>
          <a:lstStyle/>
          <a:p>
            <a:pPr algn="ctr" defTabSz="913577"/>
            <a:r>
              <a:rPr lang="es-AR" sz="1763" dirty="0" err="1">
                <a:gradFill>
                  <a:gsLst>
                    <a:gs pos="0">
                      <a:srgbClr val="FFFFFF"/>
                    </a:gs>
                    <a:gs pos="100000">
                      <a:srgbClr val="FFFFFF"/>
                    </a:gs>
                  </a:gsLst>
                  <a:lin ang="5400000" scaled="0"/>
                </a:gradFill>
                <a:latin typeface="Segoe UI"/>
                <a:ea typeface="Segoe UI" pitchFamily="34" charset="0"/>
                <a:cs typeface="Segoe UI" pitchFamily="34" charset="0"/>
              </a:rPr>
              <a:t>Azure</a:t>
            </a:r>
            <a:r>
              <a:rPr lang="es-AR" sz="1763" dirty="0">
                <a:gradFill>
                  <a:gsLst>
                    <a:gs pos="0">
                      <a:srgbClr val="FFFFFF"/>
                    </a:gs>
                    <a:gs pos="100000">
                      <a:srgbClr val="FFFFFF"/>
                    </a:gs>
                  </a:gsLst>
                  <a:lin ang="5400000" scaled="0"/>
                </a:gradFill>
                <a:latin typeface="Segoe UI"/>
                <a:ea typeface="Segoe UI" pitchFamily="34" charset="0"/>
                <a:cs typeface="Segoe UI" pitchFamily="34" charset="0"/>
              </a:rPr>
              <a:t> SQL </a:t>
            </a:r>
            <a:r>
              <a:rPr lang="es-AR" sz="1763" dirty="0" err="1">
                <a:gradFill>
                  <a:gsLst>
                    <a:gs pos="0">
                      <a:srgbClr val="FFFFFF"/>
                    </a:gs>
                    <a:gs pos="100000">
                      <a:srgbClr val="FFFFFF"/>
                    </a:gs>
                  </a:gsLst>
                  <a:lin ang="5400000" scaled="0"/>
                </a:gradFill>
                <a:latin typeface="Segoe UI"/>
                <a:ea typeface="Segoe UI" pitchFamily="34" charset="0"/>
                <a:cs typeface="Segoe UI" pitchFamily="34" charset="0"/>
              </a:rPr>
              <a:t>Database</a:t>
            </a:r>
            <a:endParaRPr lang="es-AR" sz="1763"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2" descr="\\MAGNUM\Projects\Microsoft\Cloud Power FY12\Design\ICONS_PNG\Tower.png"/>
          <p:cNvPicPr>
            <a:picLocks noChangeAspect="1" noChangeArrowheads="1"/>
          </p:cNvPicPr>
          <p:nvPr/>
        </p:nvPicPr>
        <p:blipFill>
          <a:blip r:embed="rId3" cstate="print">
            <a:duotone>
              <a:prstClr val="black"/>
              <a:schemeClr val="tx2">
                <a:tint val="45000"/>
                <a:satMod val="400000"/>
              </a:schemeClr>
            </a:duotone>
          </a:blip>
          <a:stretch>
            <a:fillRect/>
          </a:stretch>
        </p:blipFill>
        <p:spPr bwMode="auto">
          <a:xfrm>
            <a:off x="9327455" y="1772034"/>
            <a:ext cx="2736328" cy="2736328"/>
          </a:xfrm>
          <a:prstGeom prst="rect">
            <a:avLst/>
          </a:prstGeom>
          <a:noFill/>
        </p:spPr>
      </p:pic>
      <p:sp>
        <p:nvSpPr>
          <p:cNvPr id="6" name="Flowchart: Magnetic Disk 5"/>
          <p:cNvSpPr>
            <a:spLocks noChangeAspect="1"/>
          </p:cNvSpPr>
          <p:nvPr/>
        </p:nvSpPr>
        <p:spPr bwMode="auto">
          <a:xfrm>
            <a:off x="10316451" y="3184450"/>
            <a:ext cx="1367549" cy="916257"/>
          </a:xfrm>
          <a:prstGeom prst="flowChartMagneticDisk">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89596" tIns="89596" rIns="33602" bIns="33602" rtlCol="0" anchor="ctr" anchorCtr="0"/>
          <a:lstStyle/>
          <a:p>
            <a:pPr algn="ctr" defTabSz="913577"/>
            <a:r>
              <a:rPr lang="es-AR" sz="1763" dirty="0">
                <a:gradFill>
                  <a:gsLst>
                    <a:gs pos="0">
                      <a:srgbClr val="FFFFFF"/>
                    </a:gs>
                    <a:gs pos="100000">
                      <a:srgbClr val="FFFFFF"/>
                    </a:gs>
                  </a:gsLst>
                  <a:lin ang="5400000" scaled="0"/>
                </a:gradFill>
                <a:latin typeface="Segoe UI"/>
                <a:ea typeface="Segoe UI" pitchFamily="34" charset="0"/>
                <a:cs typeface="Segoe UI" pitchFamily="34" charset="0"/>
              </a:rPr>
              <a:t>SQL Server</a:t>
            </a:r>
          </a:p>
        </p:txBody>
      </p:sp>
      <p:sp>
        <p:nvSpPr>
          <p:cNvPr id="13" name="TextBox 12"/>
          <p:cNvSpPr txBox="1"/>
          <p:nvPr/>
        </p:nvSpPr>
        <p:spPr>
          <a:xfrm>
            <a:off x="9755705" y="4029583"/>
            <a:ext cx="1642220" cy="560921"/>
          </a:xfrm>
          <a:prstGeom prst="rect">
            <a:avLst/>
          </a:prstGeom>
          <a:noFill/>
        </p:spPr>
        <p:txBody>
          <a:bodyPr wrap="none" lIns="179191" tIns="143354" rIns="179191" bIns="143354" rtlCol="0">
            <a:spAutoFit/>
          </a:bodyPr>
          <a:lstStyle/>
          <a:p>
            <a:pPr defTabSz="914089">
              <a:lnSpc>
                <a:spcPct val="90000"/>
              </a:lnSpc>
              <a:spcAft>
                <a:spcPts val="588"/>
              </a:spcAft>
            </a:pPr>
            <a:r>
              <a:rPr lang="es-AR" sz="1959" dirty="0" err="1">
                <a:latin typeface="Segoe UI"/>
              </a:rPr>
              <a:t>On</a:t>
            </a:r>
            <a:r>
              <a:rPr lang="es-AR" sz="1959" dirty="0">
                <a:latin typeface="Segoe UI"/>
              </a:rPr>
              <a:t> </a:t>
            </a:r>
            <a:r>
              <a:rPr lang="es-AR" sz="1959" dirty="0" err="1">
                <a:latin typeface="Segoe UI"/>
              </a:rPr>
              <a:t>premise</a:t>
            </a:r>
            <a:endParaRPr lang="es-AR" sz="1959" dirty="0">
              <a:latin typeface="Segoe UI"/>
            </a:endParaRPr>
          </a:p>
        </p:txBody>
      </p:sp>
      <p:sp>
        <p:nvSpPr>
          <p:cNvPr id="14" name="TextBox 13"/>
          <p:cNvSpPr txBox="1"/>
          <p:nvPr/>
        </p:nvSpPr>
        <p:spPr>
          <a:xfrm>
            <a:off x="7523828" y="4029583"/>
            <a:ext cx="1254523" cy="560921"/>
          </a:xfrm>
          <a:prstGeom prst="rect">
            <a:avLst/>
          </a:prstGeom>
          <a:noFill/>
        </p:spPr>
        <p:txBody>
          <a:bodyPr wrap="none" lIns="179191" tIns="143354" rIns="179191" bIns="143354" rtlCol="0">
            <a:spAutoFit/>
          </a:bodyPr>
          <a:lstStyle/>
          <a:p>
            <a:pPr defTabSz="914089">
              <a:lnSpc>
                <a:spcPct val="90000"/>
              </a:lnSpc>
              <a:spcAft>
                <a:spcPts val="588"/>
              </a:spcAft>
            </a:pPr>
            <a:r>
              <a:rPr lang="es-AR" sz="1959" dirty="0">
                <a:latin typeface="Segoe UI"/>
              </a:rPr>
              <a:t>In </a:t>
            </a:r>
            <a:r>
              <a:rPr lang="es-AR" sz="1959" dirty="0" err="1">
                <a:latin typeface="Segoe UI"/>
              </a:rPr>
              <a:t>cloud</a:t>
            </a:r>
            <a:endParaRPr lang="es-AR" sz="1959" dirty="0">
              <a:latin typeface="Segoe UI"/>
            </a:endParaRPr>
          </a:p>
        </p:txBody>
      </p:sp>
    </p:spTree>
    <p:extLst>
      <p:ext uri="{BB962C8B-B14F-4D97-AF65-F5344CB8AC3E}">
        <p14:creationId xmlns:p14="http://schemas.microsoft.com/office/powerpoint/2010/main" val="284536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9547278" cy="634835"/>
          </a:xfrm>
          <a:prstGeom prst="rect">
            <a:avLst/>
          </a:prstGeom>
        </p:spPr>
        <p:txBody>
          <a:bodyPr vert="horz" wrap="square" lIns="0" tIns="12062" rIns="0" bIns="0" rtlCol="0" anchor="t">
            <a:spAutoFit/>
          </a:bodyPr>
          <a:lstStyle/>
          <a:p>
            <a:pPr marL="12696">
              <a:lnSpc>
                <a:spcPct val="100000"/>
              </a:lnSpc>
              <a:spcBef>
                <a:spcPts val="95"/>
              </a:spcBef>
            </a:pPr>
            <a:r>
              <a:rPr sz="3999" spc="25" dirty="0">
                <a:solidFill>
                  <a:schemeClr val="tx1"/>
                </a:solidFill>
                <a:latin typeface="+mj-lt"/>
              </a:rPr>
              <a:t>Working </a:t>
            </a:r>
            <a:r>
              <a:rPr sz="3999" spc="110" dirty="0">
                <a:solidFill>
                  <a:schemeClr val="tx1"/>
                </a:solidFill>
                <a:latin typeface="+mj-lt"/>
              </a:rPr>
              <a:t>With </a:t>
            </a:r>
            <a:r>
              <a:rPr sz="3999" spc="-75" dirty="0">
                <a:solidFill>
                  <a:schemeClr val="tx1"/>
                </a:solidFill>
                <a:latin typeface="+mj-lt"/>
              </a:rPr>
              <a:t>a </a:t>
            </a:r>
            <a:r>
              <a:rPr sz="3999" spc="-65" dirty="0">
                <a:solidFill>
                  <a:schemeClr val="tx1"/>
                </a:solidFill>
                <a:latin typeface="+mj-lt"/>
              </a:rPr>
              <a:t>Database </a:t>
            </a:r>
            <a:r>
              <a:rPr sz="3999" spc="-90" dirty="0">
                <a:solidFill>
                  <a:schemeClr val="tx1"/>
                </a:solidFill>
                <a:latin typeface="+mj-lt"/>
              </a:rPr>
              <a:t>Using </a:t>
            </a:r>
            <a:r>
              <a:rPr sz="3999" spc="-459" dirty="0">
                <a:solidFill>
                  <a:schemeClr val="tx1"/>
                </a:solidFill>
                <a:latin typeface="+mj-lt"/>
              </a:rPr>
              <a:t>EF</a:t>
            </a:r>
            <a:r>
              <a:rPr sz="3999" spc="20" dirty="0">
                <a:solidFill>
                  <a:schemeClr val="tx1"/>
                </a:solidFill>
                <a:latin typeface="+mj-lt"/>
              </a:rPr>
              <a:t> </a:t>
            </a:r>
            <a:r>
              <a:rPr sz="3999" spc="-114" dirty="0">
                <a:solidFill>
                  <a:schemeClr val="tx1"/>
                </a:solidFill>
                <a:latin typeface="+mj-lt"/>
              </a:rPr>
              <a:t>Core</a:t>
            </a:r>
            <a:endParaRPr sz="3999" dirty="0">
              <a:solidFill>
                <a:schemeClr val="tx1"/>
              </a:solidFill>
              <a:latin typeface="+mj-lt"/>
            </a:endParaRPr>
          </a:p>
        </p:txBody>
      </p:sp>
      <p:sp>
        <p:nvSpPr>
          <p:cNvPr id="4" name="object 4"/>
          <p:cNvSpPr txBox="1"/>
          <p:nvPr/>
        </p:nvSpPr>
        <p:spPr>
          <a:xfrm>
            <a:off x="729297" y="1710833"/>
            <a:ext cx="7908770" cy="391693"/>
          </a:xfrm>
          <a:prstGeom prst="rect">
            <a:avLst/>
          </a:prstGeom>
        </p:spPr>
        <p:txBody>
          <a:bodyPr vert="horz" wrap="square" lIns="0" tIns="12697" rIns="0" bIns="0" rtlCol="0">
            <a:spAutoFit/>
          </a:bodyPr>
          <a:lstStyle/>
          <a:p>
            <a:pPr marL="12696">
              <a:spcBef>
                <a:spcPts val="100"/>
              </a:spcBef>
            </a:pPr>
            <a:r>
              <a:rPr sz="2399" spc="-120" dirty="0">
                <a:latin typeface="+mj-lt"/>
                <a:cs typeface="Arial"/>
              </a:rPr>
              <a:t>Add </a:t>
            </a:r>
            <a:r>
              <a:rPr sz="2399" spc="-60" dirty="0">
                <a:latin typeface="+mj-lt"/>
                <a:cs typeface="Arial"/>
              </a:rPr>
              <a:t>Entity </a:t>
            </a:r>
            <a:r>
              <a:rPr sz="2399" spc="-110" dirty="0">
                <a:latin typeface="+mj-lt"/>
                <a:cs typeface="Arial"/>
              </a:rPr>
              <a:t>Framework </a:t>
            </a:r>
            <a:r>
              <a:rPr sz="2399" spc="-170" dirty="0">
                <a:latin typeface="+mj-lt"/>
                <a:cs typeface="Arial"/>
              </a:rPr>
              <a:t>Core </a:t>
            </a:r>
            <a:r>
              <a:rPr sz="2399" spc="-290" dirty="0">
                <a:latin typeface="+mj-lt"/>
                <a:cs typeface="Arial"/>
              </a:rPr>
              <a:t>(EF </a:t>
            </a:r>
            <a:r>
              <a:rPr sz="2399" spc="-150" dirty="0">
                <a:latin typeface="+mj-lt"/>
                <a:cs typeface="Arial"/>
              </a:rPr>
              <a:t>Core) </a:t>
            </a:r>
            <a:r>
              <a:rPr sz="2399" spc="-30" dirty="0">
                <a:latin typeface="+mj-lt"/>
                <a:cs typeface="Arial"/>
              </a:rPr>
              <a:t>in</a:t>
            </a:r>
            <a:r>
              <a:rPr sz="2399" spc="-430" dirty="0">
                <a:latin typeface="+mj-lt"/>
                <a:cs typeface="Arial"/>
              </a:rPr>
              <a:t> </a:t>
            </a:r>
            <a:r>
              <a:rPr sz="2399" spc="150" dirty="0">
                <a:latin typeface="+mj-lt"/>
                <a:cs typeface="Arial"/>
              </a:rPr>
              <a:t>ConfigureServices:</a:t>
            </a:r>
            <a:endParaRPr sz="2399" dirty="0">
              <a:latin typeface="+mj-lt"/>
              <a:cs typeface="Arial"/>
            </a:endParaRPr>
          </a:p>
        </p:txBody>
      </p:sp>
      <p:sp>
        <p:nvSpPr>
          <p:cNvPr id="6" name="object 6"/>
          <p:cNvSpPr txBox="1"/>
          <p:nvPr/>
        </p:nvSpPr>
        <p:spPr>
          <a:xfrm>
            <a:off x="729297" y="3111849"/>
            <a:ext cx="5774456" cy="391058"/>
          </a:xfrm>
          <a:prstGeom prst="rect">
            <a:avLst/>
          </a:prstGeom>
        </p:spPr>
        <p:txBody>
          <a:bodyPr vert="horz" wrap="square" lIns="0" tIns="12697" rIns="0" bIns="0" rtlCol="0">
            <a:spAutoFit/>
          </a:bodyPr>
          <a:lstStyle/>
          <a:p>
            <a:pPr marL="12696">
              <a:spcBef>
                <a:spcPts val="100"/>
              </a:spcBef>
            </a:pPr>
            <a:r>
              <a:rPr sz="2399" spc="-135" dirty="0">
                <a:latin typeface="+mj-lt"/>
                <a:cs typeface="Arial"/>
              </a:rPr>
              <a:t>Also </a:t>
            </a:r>
            <a:r>
              <a:rPr sz="2399" spc="-85" dirty="0">
                <a:latin typeface="+mj-lt"/>
                <a:cs typeface="Arial"/>
              </a:rPr>
              <a:t>supports </a:t>
            </a:r>
            <a:r>
              <a:rPr sz="2399" spc="-60" dirty="0">
                <a:latin typeface="+mj-lt"/>
                <a:cs typeface="Arial"/>
              </a:rPr>
              <a:t>InMemory </a:t>
            </a:r>
            <a:r>
              <a:rPr sz="2399" spc="-140" dirty="0">
                <a:latin typeface="+mj-lt"/>
                <a:cs typeface="Arial"/>
              </a:rPr>
              <a:t>– </a:t>
            </a:r>
            <a:r>
              <a:rPr sz="2399" spc="-70" dirty="0">
                <a:latin typeface="+mj-lt"/>
                <a:cs typeface="Arial"/>
              </a:rPr>
              <a:t>Install </a:t>
            </a:r>
            <a:r>
              <a:rPr sz="2399" spc="-50" dirty="0">
                <a:latin typeface="+mj-lt"/>
                <a:cs typeface="Arial"/>
              </a:rPr>
              <a:t>this</a:t>
            </a:r>
            <a:r>
              <a:rPr sz="2399" spc="-295" dirty="0">
                <a:latin typeface="+mj-lt"/>
                <a:cs typeface="Arial"/>
              </a:rPr>
              <a:t> </a:t>
            </a:r>
            <a:r>
              <a:rPr sz="2399" spc="-150" dirty="0">
                <a:latin typeface="+mj-lt"/>
                <a:cs typeface="Arial"/>
              </a:rPr>
              <a:t>package:</a:t>
            </a:r>
            <a:endParaRPr sz="2399" dirty="0">
              <a:latin typeface="+mj-lt"/>
              <a:cs typeface="Arial"/>
            </a:endParaRPr>
          </a:p>
        </p:txBody>
      </p:sp>
      <p:sp>
        <p:nvSpPr>
          <p:cNvPr id="7" name="object 7"/>
          <p:cNvSpPr/>
          <p:nvPr/>
        </p:nvSpPr>
        <p:spPr>
          <a:xfrm>
            <a:off x="1329250" y="2251670"/>
            <a:ext cx="10085881" cy="494201"/>
          </a:xfrm>
          <a:prstGeom prst="rect">
            <a:avLst/>
          </a:prstGeom>
          <a:blipFill>
            <a:blip r:embed="rId2" cstate="print"/>
            <a:stretch>
              <a:fillRect/>
            </a:stretch>
          </a:blipFill>
        </p:spPr>
        <p:txBody>
          <a:bodyPr wrap="square" lIns="0" tIns="0" rIns="0" bIns="0" rtlCol="0"/>
          <a:lstStyle/>
          <a:p>
            <a:endParaRPr sz="1799">
              <a:latin typeface="+mj-lt"/>
            </a:endParaRPr>
          </a:p>
        </p:txBody>
      </p:sp>
      <p:sp>
        <p:nvSpPr>
          <p:cNvPr id="8" name="object 8"/>
          <p:cNvSpPr/>
          <p:nvPr/>
        </p:nvSpPr>
        <p:spPr>
          <a:xfrm>
            <a:off x="1331628" y="3652969"/>
            <a:ext cx="10185287" cy="1057381"/>
          </a:xfrm>
          <a:prstGeom prst="rect">
            <a:avLst/>
          </a:prstGeom>
          <a:blipFill>
            <a:blip r:embed="rId3" cstate="print"/>
            <a:stretch>
              <a:fillRect/>
            </a:stretch>
          </a:blipFill>
        </p:spPr>
        <p:txBody>
          <a:bodyPr wrap="square" lIns="0" tIns="0" rIns="0" bIns="0" rtlCol="0"/>
          <a:lstStyle/>
          <a:p>
            <a:endParaRPr sz="1799">
              <a:latin typeface="+mj-lt"/>
            </a:endParaRPr>
          </a:p>
        </p:txBody>
      </p:sp>
      <p:sp>
        <p:nvSpPr>
          <p:cNvPr id="9" name="object 9"/>
          <p:cNvSpPr txBox="1"/>
          <p:nvPr/>
        </p:nvSpPr>
        <p:spPr>
          <a:xfrm>
            <a:off x="729297" y="4903289"/>
            <a:ext cx="11776468" cy="1715210"/>
          </a:xfrm>
          <a:prstGeom prst="rect">
            <a:avLst/>
          </a:prstGeom>
        </p:spPr>
        <p:txBody>
          <a:bodyPr vert="horz" wrap="square" lIns="0" tIns="12697" rIns="0" bIns="0" rtlCol="0">
            <a:spAutoFit/>
          </a:bodyPr>
          <a:lstStyle/>
          <a:p>
            <a:pPr marL="12696">
              <a:spcBef>
                <a:spcPts val="100"/>
              </a:spcBef>
            </a:pPr>
            <a:r>
              <a:rPr sz="2399" spc="-110" dirty="0">
                <a:latin typeface="+mj-lt"/>
                <a:cs typeface="Arial"/>
              </a:rPr>
              <a:t>and </a:t>
            </a:r>
            <a:r>
              <a:rPr sz="2399" spc="-45" dirty="0">
                <a:latin typeface="+mj-lt"/>
                <a:cs typeface="Arial"/>
              </a:rPr>
              <a:t>modify</a:t>
            </a:r>
            <a:r>
              <a:rPr sz="2399" spc="-155" dirty="0">
                <a:latin typeface="+mj-lt"/>
                <a:cs typeface="Arial"/>
              </a:rPr>
              <a:t> </a:t>
            </a:r>
            <a:r>
              <a:rPr sz="2399" spc="150" dirty="0">
                <a:latin typeface="+mj-lt"/>
                <a:cs typeface="Arial"/>
              </a:rPr>
              <a:t>ConfigureServices:</a:t>
            </a:r>
            <a:endParaRPr sz="2399" dirty="0">
              <a:latin typeface="+mj-lt"/>
              <a:cs typeface="Arial"/>
            </a:endParaRPr>
          </a:p>
          <a:p>
            <a:pPr marL="600530">
              <a:spcBef>
                <a:spcPts val="1699"/>
              </a:spcBef>
            </a:pPr>
            <a:r>
              <a:rPr sz="1799" spc="75" dirty="0">
                <a:latin typeface="Consolas" panose="020B0609020204030204" pitchFamily="49" charset="0"/>
                <a:cs typeface="Arial"/>
              </a:rPr>
              <a:t>services.AddDbContext&lt;AppDbContext&gt;(options</a:t>
            </a:r>
            <a:r>
              <a:rPr sz="1799" spc="490" dirty="0">
                <a:latin typeface="Consolas" panose="020B0609020204030204" pitchFamily="49" charset="0"/>
                <a:cs typeface="Arial"/>
              </a:rPr>
              <a:t> </a:t>
            </a:r>
            <a:r>
              <a:rPr sz="1799" spc="-70" dirty="0">
                <a:latin typeface="Consolas" panose="020B0609020204030204" pitchFamily="49" charset="0"/>
                <a:cs typeface="Arial"/>
              </a:rPr>
              <a:t>=&gt;</a:t>
            </a:r>
            <a:endParaRPr sz="1799" dirty="0">
              <a:latin typeface="Consolas" panose="020B0609020204030204" pitchFamily="49" charset="0"/>
              <a:cs typeface="Arial"/>
            </a:endParaRPr>
          </a:p>
          <a:p>
            <a:pPr marL="2479566">
              <a:spcBef>
                <a:spcPts val="5"/>
              </a:spcBef>
            </a:pPr>
            <a:r>
              <a:rPr sz="1799" spc="65" dirty="0">
                <a:latin typeface="Consolas" panose="020B0609020204030204" pitchFamily="49" charset="0"/>
                <a:cs typeface="Arial"/>
              </a:rPr>
              <a:t>options.UseInMemoryDatabase(“DbName”));</a:t>
            </a:r>
            <a:endParaRPr sz="1799" dirty="0">
              <a:latin typeface="Consolas" panose="020B0609020204030204" pitchFamily="49" charset="0"/>
              <a:cs typeface="Arial"/>
            </a:endParaRPr>
          </a:p>
          <a:p>
            <a:pPr>
              <a:spcBef>
                <a:spcPts val="30"/>
              </a:spcBef>
            </a:pPr>
            <a:endParaRPr lang="en-US" sz="1849" dirty="0">
              <a:latin typeface="Consolas" panose="020B0609020204030204" pitchFamily="49" charset="0"/>
              <a:cs typeface="Times New Roman"/>
            </a:endParaRPr>
          </a:p>
          <a:p>
            <a:pPr marL="476107"/>
            <a:r>
              <a:rPr sz="1799" spc="95" dirty="0">
                <a:solidFill>
                  <a:srgbClr val="008000"/>
                </a:solidFill>
                <a:latin typeface="Consolas" panose="020B0609020204030204" pitchFamily="49" charset="0"/>
                <a:cs typeface="Arial"/>
              </a:rPr>
              <a:t>//options.UseSqlServer(Configuration.GetConnectionString("</a:t>
            </a:r>
            <a:r>
              <a:rPr sz="1799" spc="95" dirty="0" err="1">
                <a:solidFill>
                  <a:srgbClr val="008000"/>
                </a:solidFill>
                <a:latin typeface="Consolas" panose="020B0609020204030204" pitchFamily="49" charset="0"/>
                <a:cs typeface="Arial"/>
              </a:rPr>
              <a:t>DefaultConnection</a:t>
            </a:r>
            <a:r>
              <a:rPr sz="1799" spc="95" dirty="0">
                <a:solidFill>
                  <a:srgbClr val="008000"/>
                </a:solidFill>
                <a:latin typeface="Consolas" panose="020B0609020204030204" pitchFamily="49" charset="0"/>
                <a:cs typeface="Arial"/>
              </a:rPr>
              <a:t>")))</a:t>
            </a:r>
            <a:r>
              <a:rPr lang="en-US" sz="1799" spc="95" dirty="0">
                <a:solidFill>
                  <a:srgbClr val="008000"/>
                </a:solidFill>
                <a:latin typeface="Consolas" panose="020B0609020204030204" pitchFamily="49" charset="0"/>
                <a:cs typeface="Arial"/>
              </a:rPr>
              <a:t>;</a:t>
            </a:r>
            <a:endParaRPr sz="2099" baseline="7936" dirty="0">
              <a:latin typeface="Consolas" panose="020B0609020204030204" pitchFamily="49" charset="0"/>
              <a:cs typeface="Trebuchet MS"/>
            </a:endParaRPr>
          </a:p>
        </p:txBody>
      </p:sp>
    </p:spTree>
    <p:extLst>
      <p:ext uri="{BB962C8B-B14F-4D97-AF65-F5344CB8AC3E}">
        <p14:creationId xmlns:p14="http://schemas.microsoft.com/office/powerpoint/2010/main" val="405332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3055051"/>
            <a:ext cx="11149013" cy="747897"/>
          </a:xfrm>
        </p:spPr>
        <p:txBody>
          <a:bodyPr/>
          <a:lstStyle/>
          <a:p>
            <a:r>
              <a:rPr lang="es-AR" dirty="0"/>
              <a:t>Deploy</a:t>
            </a:r>
            <a:endParaRPr lang="es-AR" sz="4600" dirty="0"/>
          </a:p>
        </p:txBody>
      </p:sp>
    </p:spTree>
    <p:extLst>
      <p:ext uri="{BB962C8B-B14F-4D97-AF65-F5344CB8AC3E}">
        <p14:creationId xmlns:p14="http://schemas.microsoft.com/office/powerpoint/2010/main" val="259839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180375"/>
          </a:xfrm>
        </p:spPr>
        <p:txBody>
          <a:bodyPr/>
          <a:lstStyle/>
          <a:p>
            <a:r>
              <a:rPr lang="es-AR" sz="3600" dirty="0" err="1">
                <a:solidFill>
                  <a:schemeClr val="bg1"/>
                </a:solidFill>
              </a:rPr>
              <a:t>Xcopy</a:t>
            </a:r>
            <a:r>
              <a:rPr lang="es-AR" sz="3600" dirty="0">
                <a:solidFill>
                  <a:schemeClr val="bg1"/>
                </a:solidFill>
              </a:rPr>
              <a:t> </a:t>
            </a:r>
            <a:r>
              <a:rPr lang="es-AR" sz="3600" dirty="0" err="1">
                <a:solidFill>
                  <a:schemeClr val="bg1"/>
                </a:solidFill>
              </a:rPr>
              <a:t>deployment</a:t>
            </a:r>
            <a:endParaRPr lang="es-AR" sz="3600" dirty="0">
              <a:solidFill>
                <a:schemeClr val="bg1"/>
              </a:solidFill>
            </a:endParaRPr>
          </a:p>
          <a:p>
            <a:pPr lvl="1"/>
            <a:r>
              <a:rPr lang="es-AR" dirty="0" err="1">
                <a:solidFill>
                  <a:schemeClr val="bg1"/>
                </a:solidFill>
                <a:latin typeface="+mj-lt"/>
              </a:rPr>
              <a:t>On-premises</a:t>
            </a:r>
            <a:endParaRPr lang="es-AR" dirty="0">
              <a:solidFill>
                <a:schemeClr val="bg1"/>
              </a:solidFill>
              <a:latin typeface="+mj-lt"/>
            </a:endParaRPr>
          </a:p>
          <a:p>
            <a:pPr lvl="1"/>
            <a:r>
              <a:rPr lang="es-AR" dirty="0">
                <a:solidFill>
                  <a:schemeClr val="bg1"/>
                </a:solidFill>
                <a:latin typeface="+mj-lt"/>
              </a:rPr>
              <a:t>Azure - Windows </a:t>
            </a:r>
            <a:r>
              <a:rPr lang="es-AR" dirty="0" err="1">
                <a:solidFill>
                  <a:schemeClr val="bg1"/>
                </a:solidFill>
                <a:latin typeface="+mj-lt"/>
              </a:rPr>
              <a:t>or</a:t>
            </a:r>
            <a:r>
              <a:rPr lang="es-AR" dirty="0">
                <a:solidFill>
                  <a:schemeClr val="bg1"/>
                </a:solidFill>
                <a:latin typeface="+mj-lt"/>
              </a:rPr>
              <a:t> Linux </a:t>
            </a:r>
            <a:r>
              <a:rPr lang="es-AR" dirty="0" err="1">
                <a:solidFill>
                  <a:schemeClr val="bg1"/>
                </a:solidFill>
                <a:latin typeface="+mj-lt"/>
              </a:rPr>
              <a:t>VMs</a:t>
            </a:r>
            <a:endParaRPr lang="es-AR" dirty="0">
              <a:solidFill>
                <a:schemeClr val="bg1"/>
              </a:solidFill>
              <a:latin typeface="+mj-lt"/>
            </a:endParaRPr>
          </a:p>
          <a:p>
            <a:pPr lvl="1"/>
            <a:r>
              <a:rPr lang="es-AR" dirty="0" err="1">
                <a:solidFill>
                  <a:schemeClr val="bg1"/>
                </a:solidFill>
                <a:latin typeface="+mj-lt"/>
              </a:rPr>
              <a:t>Docker</a:t>
            </a:r>
            <a:r>
              <a:rPr lang="es-AR" dirty="0">
                <a:solidFill>
                  <a:schemeClr val="bg1"/>
                </a:solidFill>
                <a:latin typeface="+mj-lt"/>
              </a:rPr>
              <a:t> container</a:t>
            </a:r>
          </a:p>
          <a:p>
            <a:pPr lvl="1"/>
            <a:r>
              <a:rPr lang="es-AR" dirty="0">
                <a:solidFill>
                  <a:schemeClr val="bg1"/>
                </a:solidFill>
                <a:latin typeface="+mj-lt"/>
              </a:rPr>
              <a:t>Windows container</a:t>
            </a:r>
          </a:p>
          <a:p>
            <a:r>
              <a:rPr lang="en-US" sz="3600" dirty="0">
                <a:solidFill>
                  <a:schemeClr val="bg1"/>
                </a:solidFill>
              </a:rPr>
              <a:t>You can use any of the deployment technology available on the corresponding OS (Windows / Linux / OS X)</a:t>
            </a:r>
            <a:endParaRPr lang="es-AR" sz="3600" dirty="0">
              <a:solidFill>
                <a:schemeClr val="bg1"/>
              </a:solidFill>
            </a:endParaRPr>
          </a:p>
          <a:p>
            <a:pPr lvl="1"/>
            <a:r>
              <a:rPr lang="es-AR" dirty="0">
                <a:solidFill>
                  <a:schemeClr val="bg1"/>
                </a:solidFill>
                <a:latin typeface="+mj-lt"/>
              </a:rPr>
              <a:t>.NET Core </a:t>
            </a:r>
            <a:r>
              <a:rPr lang="es-AR" dirty="0" err="1">
                <a:solidFill>
                  <a:schemeClr val="bg1"/>
                </a:solidFill>
                <a:latin typeface="+mj-lt"/>
              </a:rPr>
              <a:t>travels</a:t>
            </a:r>
            <a:r>
              <a:rPr lang="es-AR" dirty="0">
                <a:solidFill>
                  <a:schemeClr val="bg1"/>
                </a:solidFill>
                <a:latin typeface="+mj-lt"/>
              </a:rPr>
              <a:t> </a:t>
            </a:r>
            <a:r>
              <a:rPr lang="es-AR" dirty="0" err="1">
                <a:solidFill>
                  <a:schemeClr val="bg1"/>
                </a:solidFill>
                <a:latin typeface="+mj-lt"/>
              </a:rPr>
              <a:t>with</a:t>
            </a:r>
            <a:r>
              <a:rPr lang="es-AR" dirty="0">
                <a:solidFill>
                  <a:schemeClr val="bg1"/>
                </a:solidFill>
                <a:latin typeface="+mj-lt"/>
              </a:rPr>
              <a:t> the app</a:t>
            </a:r>
          </a:p>
          <a:p>
            <a:pPr lvl="1"/>
            <a:r>
              <a:rPr lang="en-US" dirty="0">
                <a:solidFill>
                  <a:schemeClr val="bg1"/>
                </a:solidFill>
                <a:latin typeface="+mj-lt"/>
              </a:rPr>
              <a:t>A machine-level .NET installation is not required, only the runtime.</a:t>
            </a:r>
            <a:endParaRPr lang="es-AR" dirty="0">
              <a:solidFill>
                <a:schemeClr val="bg1"/>
              </a:solidFill>
              <a:latin typeface="+mj-lt"/>
            </a:endParaRPr>
          </a:p>
        </p:txBody>
      </p:sp>
      <p:sp>
        <p:nvSpPr>
          <p:cNvPr id="3" name="Title 2"/>
          <p:cNvSpPr>
            <a:spLocks noGrp="1"/>
          </p:cNvSpPr>
          <p:nvPr>
            <p:ph type="title"/>
          </p:nvPr>
        </p:nvSpPr>
        <p:spPr/>
        <p:txBody>
          <a:bodyPr/>
          <a:lstStyle/>
          <a:p>
            <a:r>
              <a:rPr lang="es-AR" dirty="0">
                <a:solidFill>
                  <a:schemeClr val="bg1"/>
                </a:solidFill>
              </a:rPr>
              <a:t>Deploy</a:t>
            </a:r>
          </a:p>
        </p:txBody>
      </p:sp>
    </p:spTree>
    <p:extLst>
      <p:ext uri="{BB962C8B-B14F-4D97-AF65-F5344CB8AC3E}">
        <p14:creationId xmlns:p14="http://schemas.microsoft.com/office/powerpoint/2010/main" val="289675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90954" y="1179552"/>
            <a:ext cx="3030787" cy="1050016"/>
          </a:xfrm>
          <a:prstGeom prst="rect">
            <a:avLst/>
          </a:prstGeom>
        </p:spPr>
        <p:txBody>
          <a:bodyPr vert="horz" wrap="square" lIns="0" tIns="98399" rIns="0" bIns="0" rtlCol="0">
            <a:spAutoFit/>
          </a:bodyPr>
          <a:lstStyle/>
          <a:p>
            <a:pPr marL="12696" marR="0" lvl="0" indent="0" algn="l" defTabSz="914363" rtl="0" eaLnBrk="1" fontAlgn="auto" latinLnBrk="0" hangingPunct="1">
              <a:lnSpc>
                <a:spcPct val="100000"/>
              </a:lnSpc>
              <a:spcBef>
                <a:spcPts val="77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Host my app</a:t>
            </a:r>
          </a:p>
          <a:p>
            <a:pPr marL="926822" marR="0" lvl="0" indent="0" algn="l" defTabSz="914363" rtl="0" eaLnBrk="1" fontAlgn="auto" latinLnBrk="0" hangingPunct="1">
              <a:lnSpc>
                <a:spcPct val="100000"/>
              </a:lnSpc>
              <a:spcBef>
                <a:spcPts val="67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dotnet run?</a:t>
            </a:r>
          </a:p>
        </p:txBody>
      </p:sp>
      <p:sp>
        <p:nvSpPr>
          <p:cNvPr id="8" name="object 8"/>
          <p:cNvSpPr txBox="1"/>
          <p:nvPr/>
        </p:nvSpPr>
        <p:spPr>
          <a:xfrm>
            <a:off x="590954" y="2798686"/>
            <a:ext cx="4790462" cy="729425"/>
          </a:xfrm>
          <a:prstGeom prst="rect">
            <a:avLst/>
          </a:prstGeom>
        </p:spPr>
        <p:txBody>
          <a:bodyPr vert="horz" wrap="square" lIns="0" tIns="12062" rIns="0" bIns="0" rtlCol="0">
            <a:spAutoFit/>
          </a:bodyPr>
          <a:lstStyle/>
          <a:p>
            <a:pPr marL="12696" marR="0" lvl="0" indent="0" algn="l" defTabSz="914363" rtl="0" eaLnBrk="1" fontAlgn="auto" latinLnBrk="0" hangingPunct="1">
              <a:lnSpc>
                <a:spcPts val="3249"/>
              </a:lnSpc>
              <a:spcBef>
                <a:spcPts val="95"/>
              </a:spcBef>
              <a:spcAft>
                <a:spcPts val="0"/>
              </a:spcAft>
              <a:buClrTx/>
              <a:buSzTx/>
              <a:buFontTx/>
              <a:buNone/>
              <a:tabLst/>
              <a:defRPr/>
            </a:pPr>
            <a:r>
              <a:rPr kumimoji="0" lang="en-US" sz="2799" b="0" i="0" u="none" strike="noStrike" kern="1200" cap="none" spc="0" normalizeH="0" baseline="0" noProof="0" dirty="0">
                <a:ln>
                  <a:noFill/>
                </a:ln>
                <a:solidFill>
                  <a:srgbClr val="FFFFFF"/>
                </a:solidFill>
                <a:effectLst/>
                <a:uLnTx/>
                <a:uFillTx/>
                <a:latin typeface="Segoe UI Light"/>
                <a:ea typeface="+mn-ea"/>
                <a:cs typeface="Arial Black"/>
              </a:rPr>
              <a:t>Multiple Apps on one Server?</a:t>
            </a:r>
            <a:endParaRPr kumimoji="0" sz="2799" b="0" i="0" u="none" strike="noStrike" kern="1200" cap="none" spc="0" normalizeH="0" baseline="0" noProof="0" dirty="0">
              <a:ln>
                <a:noFill/>
              </a:ln>
              <a:solidFill>
                <a:srgbClr val="FFFFFF"/>
              </a:solidFill>
              <a:effectLst/>
              <a:uLnTx/>
              <a:uFillTx/>
              <a:latin typeface="Segoe UI Light"/>
              <a:ea typeface="+mn-ea"/>
              <a:cs typeface="Arial Black"/>
            </a:endParaRPr>
          </a:p>
          <a:p>
            <a:pPr marL="2755073" marR="0" lvl="0" indent="0" algn="l" defTabSz="914363" rtl="0" eaLnBrk="1" fontAlgn="auto" latinLnBrk="0" hangingPunct="1">
              <a:lnSpc>
                <a:spcPts val="2289"/>
              </a:lnSpc>
              <a:spcBef>
                <a:spcPts val="0"/>
              </a:spcBef>
              <a:spcAft>
                <a:spcPts val="0"/>
              </a:spcAft>
              <a:buClrTx/>
              <a:buSzTx/>
              <a:buFontTx/>
              <a:buNone/>
              <a:tabLst/>
              <a:defRPr/>
            </a:pPr>
            <a:r>
              <a:rPr kumimoji="0" sz="1999" b="0" i="0" u="none" strike="noStrike" kern="1200" cap="none" spc="0" normalizeH="0" baseline="0" noProof="0" dirty="0">
                <a:ln>
                  <a:noFill/>
                </a:ln>
                <a:solidFill>
                  <a:srgbClr val="FFFFFF"/>
                </a:solidFill>
                <a:effectLst/>
                <a:uLnTx/>
                <a:uFillTx/>
                <a:latin typeface="Segoe UI Light"/>
                <a:ea typeface="+mn-ea"/>
                <a:cs typeface="Arial Black"/>
              </a:rPr>
              <a:t>(only one port 80)</a:t>
            </a:r>
          </a:p>
        </p:txBody>
      </p:sp>
      <p:sp>
        <p:nvSpPr>
          <p:cNvPr id="9" name="object 9"/>
          <p:cNvSpPr txBox="1"/>
          <p:nvPr/>
        </p:nvSpPr>
        <p:spPr>
          <a:xfrm>
            <a:off x="590954" y="3985826"/>
            <a:ext cx="1448058" cy="452002"/>
          </a:xfrm>
          <a:prstGeom prst="rect">
            <a:avLst/>
          </a:prstGeom>
        </p:spPr>
        <p:txBody>
          <a:bodyPr vert="horz" wrap="square" lIns="0" tIns="12062" rIns="0" bIns="0" rtlCol="0">
            <a:spAutoFit/>
          </a:bodyPr>
          <a:lstStyle/>
          <a:p>
            <a:pPr marL="12696" marR="0" lvl="0" indent="0" algn="l" defTabSz="914363" rtl="0" eaLnBrk="1" fontAlgn="auto" latinLnBrk="0" hangingPunct="1">
              <a:lnSpc>
                <a:spcPct val="100000"/>
              </a:lnSpc>
              <a:spcBef>
                <a:spcPts val="9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And</a:t>
            </a:r>
            <a:r>
              <a:rPr kumimoji="0" lang="en-US" sz="2799" b="0" i="0" u="none" strike="noStrike" kern="1200" cap="none" spc="0" normalizeH="0" baseline="0" noProof="0" dirty="0">
                <a:ln>
                  <a:noFill/>
                </a:ln>
                <a:solidFill>
                  <a:srgbClr val="FFFFFF"/>
                </a:solidFill>
                <a:effectLst/>
                <a:uLnTx/>
                <a:uFillTx/>
                <a:latin typeface="Segoe UI Light"/>
                <a:ea typeface="+mn-ea"/>
                <a:cs typeface="Arial Black"/>
              </a:rPr>
              <a:t> SSL</a:t>
            </a:r>
            <a:r>
              <a:rPr kumimoji="0" sz="2799" b="0" i="0" u="none" strike="noStrike" kern="1200" cap="none" spc="0" normalizeH="0" baseline="0" noProof="0" dirty="0">
                <a:ln>
                  <a:noFill/>
                </a:ln>
                <a:solidFill>
                  <a:srgbClr val="FFFFFF"/>
                </a:solidFill>
                <a:effectLst/>
                <a:uLnTx/>
                <a:uFillTx/>
                <a:latin typeface="Segoe UI Light"/>
                <a:ea typeface="+mn-ea"/>
                <a:cs typeface="Arial Black"/>
              </a:rPr>
              <a:t>?</a:t>
            </a:r>
          </a:p>
        </p:txBody>
      </p:sp>
      <p:sp>
        <p:nvSpPr>
          <p:cNvPr id="10" name="object 10"/>
          <p:cNvSpPr txBox="1"/>
          <p:nvPr/>
        </p:nvSpPr>
        <p:spPr>
          <a:xfrm>
            <a:off x="590953" y="5008722"/>
            <a:ext cx="3982953" cy="452002"/>
          </a:xfrm>
          <a:prstGeom prst="rect">
            <a:avLst/>
          </a:prstGeom>
        </p:spPr>
        <p:txBody>
          <a:bodyPr vert="horz" wrap="square" lIns="0" tIns="12062" rIns="0" bIns="0" rtlCol="0">
            <a:spAutoFit/>
          </a:bodyPr>
          <a:lstStyle/>
          <a:p>
            <a:pPr marL="12696" marR="0" lvl="0" indent="0" algn="l" defTabSz="914363" rtl="0" eaLnBrk="1" fontAlgn="auto" latinLnBrk="0" hangingPunct="1">
              <a:lnSpc>
                <a:spcPct val="100000"/>
              </a:lnSpc>
              <a:spcBef>
                <a:spcPts val="9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Windows </a:t>
            </a:r>
            <a:r>
              <a:rPr kumimoji="0" lang="en-US" sz="2799" b="0" i="0" u="none" strike="noStrike" kern="1200" cap="none" spc="0" normalizeH="0" baseline="0" noProof="0" dirty="0">
                <a:ln>
                  <a:noFill/>
                </a:ln>
                <a:solidFill>
                  <a:srgbClr val="FFFFFF"/>
                </a:solidFill>
                <a:effectLst/>
                <a:uLnTx/>
                <a:uFillTx/>
                <a:latin typeface="Segoe UI Light"/>
                <a:ea typeface="+mn-ea"/>
                <a:cs typeface="Arial Black"/>
              </a:rPr>
              <a:t>authentication</a:t>
            </a:r>
            <a:r>
              <a:rPr kumimoji="0" sz="2799" b="0" i="0" u="none" strike="noStrike" kern="1200" cap="none" spc="0" normalizeH="0" baseline="0" noProof="0" dirty="0">
                <a:ln>
                  <a:noFill/>
                </a:ln>
                <a:solidFill>
                  <a:srgbClr val="FFFFFF"/>
                </a:solidFill>
                <a:effectLst/>
                <a:uLnTx/>
                <a:uFillTx/>
                <a:latin typeface="Segoe UI Light"/>
                <a:ea typeface="+mn-ea"/>
                <a:cs typeface="Arial Black"/>
              </a:rPr>
              <a:t>?</a:t>
            </a:r>
          </a:p>
        </p:txBody>
      </p:sp>
      <p:sp>
        <p:nvSpPr>
          <p:cNvPr id="14" name="object 14"/>
          <p:cNvSpPr/>
          <p:nvPr/>
        </p:nvSpPr>
        <p:spPr>
          <a:xfrm>
            <a:off x="8649494" y="1733230"/>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solidFill>
            <a:srgbClr val="D9D9D9"/>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5" name="object 15"/>
          <p:cNvSpPr/>
          <p:nvPr/>
        </p:nvSpPr>
        <p:spPr>
          <a:xfrm>
            <a:off x="8649494" y="1733230"/>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6" name="object 16"/>
          <p:cNvSpPr txBox="1"/>
          <p:nvPr/>
        </p:nvSpPr>
        <p:spPr>
          <a:xfrm>
            <a:off x="9167645" y="3142780"/>
            <a:ext cx="1787225" cy="382025"/>
          </a:xfrm>
          <a:prstGeom prst="rect">
            <a:avLst/>
          </a:prstGeom>
        </p:spPr>
        <p:txBody>
          <a:bodyPr vert="horz" wrap="square" lIns="0" tIns="12697" rIns="0" bIns="0" rtlCol="0">
            <a:spAutoFit/>
          </a:bodyPr>
          <a:lstStyle/>
          <a:p>
            <a:pPr marL="120614" marR="5078" lvl="0" indent="-108552" algn="l" defTabSz="914363" rtl="0" eaLnBrk="1" fontAlgn="auto" latinLnBrk="0" hangingPunct="1">
              <a:lnSpc>
                <a:spcPct val="100000"/>
              </a:lnSpc>
              <a:spcBef>
                <a:spcPts val="100"/>
              </a:spcBef>
              <a:spcAft>
                <a:spcPts val="0"/>
              </a:spcAft>
              <a:buClrTx/>
              <a:buSzTx/>
              <a:buFontTx/>
              <a:buNone/>
              <a:tabLst/>
              <a:defRPr/>
            </a:pPr>
            <a:r>
              <a:rPr kumimoji="0" lang="en-US" sz="2399" b="0" i="0" u="none" strike="noStrike" kern="1200" cap="none" spc="-35" normalizeH="0" baseline="0" noProof="0" dirty="0">
                <a:ln>
                  <a:noFill/>
                </a:ln>
                <a:solidFill>
                  <a:srgbClr val="505050"/>
                </a:solidFill>
                <a:effectLst/>
                <a:uLnTx/>
                <a:uFillTx/>
                <a:latin typeface="Arial"/>
                <a:ea typeface="+mn-ea"/>
                <a:cs typeface="Arial"/>
              </a:rPr>
              <a:t>My Web App</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17" name="object 17"/>
          <p:cNvSpPr/>
          <p:nvPr/>
        </p:nvSpPr>
        <p:spPr>
          <a:xfrm>
            <a:off x="7485461" y="2360955"/>
            <a:ext cx="771324" cy="398041"/>
          </a:xfrm>
          <a:custGeom>
            <a:avLst/>
            <a:gdLst/>
            <a:ahLst/>
            <a:cxnLst/>
            <a:rect l="l" t="t" r="r" b="b"/>
            <a:pathLst>
              <a:path w="771525" h="398144">
                <a:moveTo>
                  <a:pt x="572262" y="0"/>
                </a:moveTo>
                <a:lnTo>
                  <a:pt x="572262" y="99440"/>
                </a:lnTo>
                <a:lnTo>
                  <a:pt x="0" y="99440"/>
                </a:lnTo>
                <a:lnTo>
                  <a:pt x="0" y="298323"/>
                </a:lnTo>
                <a:lnTo>
                  <a:pt x="572262" y="298323"/>
                </a:lnTo>
                <a:lnTo>
                  <a:pt x="572262" y="397763"/>
                </a:lnTo>
                <a:lnTo>
                  <a:pt x="771144"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8" name="object 18"/>
          <p:cNvSpPr/>
          <p:nvPr/>
        </p:nvSpPr>
        <p:spPr>
          <a:xfrm>
            <a:off x="7485461" y="2360955"/>
            <a:ext cx="771324" cy="398041"/>
          </a:xfrm>
          <a:custGeom>
            <a:avLst/>
            <a:gdLst/>
            <a:ahLst/>
            <a:cxnLst/>
            <a:rect l="l" t="t" r="r" b="b"/>
            <a:pathLst>
              <a:path w="771525" h="398144">
                <a:moveTo>
                  <a:pt x="0" y="99440"/>
                </a:moveTo>
                <a:lnTo>
                  <a:pt x="572262" y="99440"/>
                </a:lnTo>
                <a:lnTo>
                  <a:pt x="572262" y="0"/>
                </a:lnTo>
                <a:lnTo>
                  <a:pt x="771144" y="198882"/>
                </a:lnTo>
                <a:lnTo>
                  <a:pt x="572262" y="397763"/>
                </a:lnTo>
                <a:lnTo>
                  <a:pt x="572262" y="298323"/>
                </a:lnTo>
                <a:lnTo>
                  <a:pt x="0" y="298323"/>
                </a:lnTo>
                <a:lnTo>
                  <a:pt x="0" y="99440"/>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9" name="object 19"/>
          <p:cNvSpPr/>
          <p:nvPr/>
        </p:nvSpPr>
        <p:spPr>
          <a:xfrm>
            <a:off x="7491555" y="4026253"/>
            <a:ext cx="764976" cy="398041"/>
          </a:xfrm>
          <a:custGeom>
            <a:avLst/>
            <a:gdLst/>
            <a:ahLst/>
            <a:cxnLst/>
            <a:rect l="l" t="t" r="r" b="b"/>
            <a:pathLst>
              <a:path w="765175" h="398145">
                <a:moveTo>
                  <a:pt x="198882" y="0"/>
                </a:moveTo>
                <a:lnTo>
                  <a:pt x="0" y="198882"/>
                </a:lnTo>
                <a:lnTo>
                  <a:pt x="198882" y="397764"/>
                </a:lnTo>
                <a:lnTo>
                  <a:pt x="198882" y="298323"/>
                </a:lnTo>
                <a:lnTo>
                  <a:pt x="765048" y="298323"/>
                </a:lnTo>
                <a:lnTo>
                  <a:pt x="765048"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0" name="object 20"/>
          <p:cNvSpPr/>
          <p:nvPr/>
        </p:nvSpPr>
        <p:spPr>
          <a:xfrm>
            <a:off x="7491555" y="4026253"/>
            <a:ext cx="764976" cy="398041"/>
          </a:xfrm>
          <a:custGeom>
            <a:avLst/>
            <a:gdLst/>
            <a:ahLst/>
            <a:cxnLst/>
            <a:rect l="l" t="t" r="r" b="b"/>
            <a:pathLst>
              <a:path w="765175" h="398145">
                <a:moveTo>
                  <a:pt x="765048" y="298323"/>
                </a:moveTo>
                <a:lnTo>
                  <a:pt x="198882" y="298323"/>
                </a:lnTo>
                <a:lnTo>
                  <a:pt x="198882" y="397764"/>
                </a:lnTo>
                <a:lnTo>
                  <a:pt x="0" y="198882"/>
                </a:lnTo>
                <a:lnTo>
                  <a:pt x="198882" y="0"/>
                </a:lnTo>
                <a:lnTo>
                  <a:pt x="198882" y="99441"/>
                </a:lnTo>
                <a:lnTo>
                  <a:pt x="765048" y="99441"/>
                </a:lnTo>
                <a:lnTo>
                  <a:pt x="765048"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1" name="object 21"/>
          <p:cNvSpPr/>
          <p:nvPr/>
        </p:nvSpPr>
        <p:spPr>
          <a:xfrm>
            <a:off x="8256405" y="1940439"/>
            <a:ext cx="786560" cy="2939284"/>
          </a:xfrm>
          <a:custGeom>
            <a:avLst/>
            <a:gdLst/>
            <a:ahLst/>
            <a:cxnLst/>
            <a:rect l="l" t="t" r="r" b="b"/>
            <a:pathLst>
              <a:path w="786765" h="2940050">
                <a:moveTo>
                  <a:pt x="0" y="2939796"/>
                </a:moveTo>
                <a:lnTo>
                  <a:pt x="786383" y="2939796"/>
                </a:lnTo>
                <a:lnTo>
                  <a:pt x="786383" y="0"/>
                </a:lnTo>
                <a:lnTo>
                  <a:pt x="0" y="0"/>
                </a:lnTo>
                <a:lnTo>
                  <a:pt x="0" y="2939796"/>
                </a:lnTo>
                <a:close/>
              </a:path>
            </a:pathLst>
          </a:custGeom>
          <a:solidFill>
            <a:srgbClr val="005CB8"/>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2" name="object 22"/>
          <p:cNvSpPr/>
          <p:nvPr/>
        </p:nvSpPr>
        <p:spPr>
          <a:xfrm>
            <a:off x="8256405" y="1940439"/>
            <a:ext cx="786560" cy="2939284"/>
          </a:xfrm>
          <a:custGeom>
            <a:avLst/>
            <a:gdLst/>
            <a:ahLst/>
            <a:cxnLst/>
            <a:rect l="l" t="t" r="r" b="b"/>
            <a:pathLst>
              <a:path w="786765" h="2940050">
                <a:moveTo>
                  <a:pt x="0" y="2939796"/>
                </a:moveTo>
                <a:lnTo>
                  <a:pt x="786383" y="2939796"/>
                </a:lnTo>
                <a:lnTo>
                  <a:pt x="786383" y="0"/>
                </a:lnTo>
                <a:lnTo>
                  <a:pt x="0" y="0"/>
                </a:lnTo>
                <a:lnTo>
                  <a:pt x="0" y="2939796"/>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3" name="object 23"/>
          <p:cNvSpPr txBox="1"/>
          <p:nvPr/>
        </p:nvSpPr>
        <p:spPr>
          <a:xfrm>
            <a:off x="8482651" y="2973570"/>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a:ln>
                <a:noFill/>
              </a:ln>
              <a:solidFill>
                <a:srgbClr val="505050"/>
              </a:solidFill>
              <a:effectLst/>
              <a:uLnTx/>
              <a:uFillTx/>
              <a:latin typeface="Arial"/>
              <a:ea typeface="+mn-ea"/>
              <a:cs typeface="Arial"/>
            </a:endParaRPr>
          </a:p>
        </p:txBody>
      </p:sp>
      <p:sp>
        <p:nvSpPr>
          <p:cNvPr id="25" name="Rectangle 24">
            <a:extLst>
              <a:ext uri="{FF2B5EF4-FFF2-40B4-BE49-F238E27FC236}">
                <a16:creationId xmlns:a16="http://schemas.microsoft.com/office/drawing/2014/main" id="{AD4728EB-017E-49B6-A50B-95E8FA16E395}"/>
              </a:ext>
            </a:extLst>
          </p:cNvPr>
          <p:cNvSpPr/>
          <p:nvPr/>
        </p:nvSpPr>
        <p:spPr bwMode="auto">
          <a:xfrm>
            <a:off x="5244285" y="2276653"/>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Request</a:t>
            </a:r>
          </a:p>
        </p:txBody>
      </p:sp>
      <p:sp>
        <p:nvSpPr>
          <p:cNvPr id="26" name="Rectangle 25">
            <a:extLst>
              <a:ext uri="{FF2B5EF4-FFF2-40B4-BE49-F238E27FC236}">
                <a16:creationId xmlns:a16="http://schemas.microsoft.com/office/drawing/2014/main" id="{323A2014-4C20-492E-8D1A-A83B5EF8AD7A}"/>
              </a:ext>
            </a:extLst>
          </p:cNvPr>
          <p:cNvSpPr/>
          <p:nvPr/>
        </p:nvSpPr>
        <p:spPr bwMode="auto">
          <a:xfrm>
            <a:off x="5244285" y="3941951"/>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Response</a:t>
            </a:r>
          </a:p>
        </p:txBody>
      </p:sp>
      <p:sp>
        <p:nvSpPr>
          <p:cNvPr id="30" name="Title 1">
            <a:extLst>
              <a:ext uri="{FF2B5EF4-FFF2-40B4-BE49-F238E27FC236}">
                <a16:creationId xmlns:a16="http://schemas.microsoft.com/office/drawing/2014/main" id="{0DA8E0B8-6272-4DF3-9477-A826C74F471F}"/>
              </a:ext>
            </a:extLst>
          </p:cNvPr>
          <p:cNvSpPr txBox="1">
            <a:spLocks/>
          </p:cNvSpPr>
          <p:nvPr/>
        </p:nvSpPr>
        <p:spPr>
          <a:xfrm>
            <a:off x="269170" y="289512"/>
            <a:ext cx="11652805" cy="89966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9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Going to Production</a:t>
            </a:r>
          </a:p>
        </p:txBody>
      </p:sp>
    </p:spTree>
    <p:extLst>
      <p:ext uri="{BB962C8B-B14F-4D97-AF65-F5344CB8AC3E}">
        <p14:creationId xmlns:p14="http://schemas.microsoft.com/office/powerpoint/2010/main" val="384425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90954" y="1265864"/>
            <a:ext cx="3023717" cy="835442"/>
          </a:xfrm>
          <a:prstGeom prst="rect">
            <a:avLst/>
          </a:prstGeom>
        </p:spPr>
        <p:txBody>
          <a:bodyPr vert="horz" wrap="square" lIns="0" tIns="12062" rIns="0" bIns="0" rtlCol="0">
            <a:spAutoFit/>
          </a:bodyPr>
          <a:lstStyle/>
          <a:p>
            <a:pPr marL="12696" marR="0" lvl="0" indent="0" algn="l" defTabSz="914363" rtl="0" eaLnBrk="1" fontAlgn="auto" latinLnBrk="0" hangingPunct="1">
              <a:lnSpc>
                <a:spcPts val="3189"/>
              </a:lnSpc>
              <a:spcBef>
                <a:spcPts val="9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Run it with a</a:t>
            </a:r>
          </a:p>
          <a:p>
            <a:pPr marL="926822" marR="0" lvl="0" indent="0" algn="l" defTabSz="914363" rtl="0" eaLnBrk="1" fontAlgn="auto" latinLnBrk="0" hangingPunct="1">
              <a:lnSpc>
                <a:spcPts val="3189"/>
              </a:lnSpc>
              <a:spcBef>
                <a:spcPts val="0"/>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reverse proxy</a:t>
            </a:r>
          </a:p>
        </p:txBody>
      </p:sp>
      <p:sp>
        <p:nvSpPr>
          <p:cNvPr id="8" name="object 8"/>
          <p:cNvSpPr txBox="1"/>
          <p:nvPr/>
        </p:nvSpPr>
        <p:spPr>
          <a:xfrm>
            <a:off x="590954" y="2672226"/>
            <a:ext cx="631660" cy="452002"/>
          </a:xfrm>
          <a:prstGeom prst="rect">
            <a:avLst/>
          </a:prstGeom>
        </p:spPr>
        <p:txBody>
          <a:bodyPr vert="horz" wrap="square" lIns="0" tIns="12062" rIns="0" bIns="0" rtlCol="0">
            <a:spAutoFit/>
          </a:bodyPr>
          <a:lstStyle/>
          <a:p>
            <a:pPr marL="241228" marR="0" lvl="0" indent="-228531" algn="l" defTabSz="914363" rtl="0" eaLnBrk="1" fontAlgn="auto" latinLnBrk="0" hangingPunct="1">
              <a:lnSpc>
                <a:spcPct val="100000"/>
              </a:lnSpc>
              <a:spcBef>
                <a:spcPts val="95"/>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IIS</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9" name="object 9"/>
          <p:cNvSpPr txBox="1"/>
          <p:nvPr/>
        </p:nvSpPr>
        <p:spPr>
          <a:xfrm>
            <a:off x="1048340" y="3126819"/>
            <a:ext cx="2933571" cy="720537"/>
          </a:xfrm>
          <a:prstGeom prst="rect">
            <a:avLst/>
          </a:prstGeom>
        </p:spPr>
        <p:txBody>
          <a:bodyPr vert="horz" wrap="square" lIns="0" tIns="53961" rIns="0" bIns="0" rtlCol="0">
            <a:spAutoFit/>
          </a:bodyPr>
          <a:lstStyle/>
          <a:p>
            <a:pPr marL="241228" marR="5078" lvl="0" indent="-228531" algn="l" defTabSz="914363" rtl="0" eaLnBrk="1" fontAlgn="auto" latinLnBrk="0" hangingPunct="1">
              <a:lnSpc>
                <a:spcPts val="2589"/>
              </a:lnSpc>
              <a:spcBef>
                <a:spcPts val="425"/>
              </a:spcBef>
              <a:spcAft>
                <a:spcPts val="0"/>
              </a:spcAft>
              <a:buClrTx/>
              <a:buSzTx/>
              <a:buFont typeface="Arial"/>
              <a:buChar char="•"/>
              <a:tabLst>
                <a:tab pos="241862" algn="l"/>
              </a:tabLst>
              <a:defRPr/>
            </a:pPr>
            <a:r>
              <a:rPr kumimoji="0" sz="2399" b="0" i="0" u="none" strike="noStrike" kern="1200" cap="none" spc="0" normalizeH="0" baseline="0" noProof="0" dirty="0">
                <a:ln>
                  <a:noFill/>
                </a:ln>
                <a:solidFill>
                  <a:srgbClr val="FFFFFF"/>
                </a:solidFill>
                <a:effectLst/>
                <a:uLnTx/>
                <a:uFillTx/>
                <a:latin typeface="Segoe UI Light"/>
                <a:ea typeface="+mn-ea"/>
                <a:cs typeface="Arial Black"/>
              </a:rPr>
              <a:t>Install ASP.NET Core  Module first</a:t>
            </a:r>
            <a:endParaRPr kumimoji="0" sz="23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10" name="object 10"/>
          <p:cNvSpPr txBox="1"/>
          <p:nvPr/>
        </p:nvSpPr>
        <p:spPr>
          <a:xfrm>
            <a:off x="590954" y="3820402"/>
            <a:ext cx="1418855" cy="1047477"/>
          </a:xfrm>
          <a:prstGeom prst="rect">
            <a:avLst/>
          </a:prstGeom>
        </p:spPr>
        <p:txBody>
          <a:bodyPr vert="horz" wrap="square" lIns="0" tIns="97130" rIns="0" bIns="0" rtlCol="0">
            <a:spAutoFit/>
          </a:bodyPr>
          <a:lstStyle/>
          <a:p>
            <a:pPr marL="241228" marR="0" lvl="0" indent="-228531" algn="l" defTabSz="914363" rtl="0" eaLnBrk="1" fontAlgn="auto" latinLnBrk="0" hangingPunct="1">
              <a:lnSpc>
                <a:spcPct val="100000"/>
              </a:lnSpc>
              <a:spcBef>
                <a:spcPts val="765"/>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nginx</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a:p>
            <a:pPr marL="241228" marR="0" lvl="0" indent="-228531" algn="l" defTabSz="914363" rtl="0" eaLnBrk="1" fontAlgn="auto" latinLnBrk="0" hangingPunct="1">
              <a:lnSpc>
                <a:spcPct val="100000"/>
              </a:lnSpc>
              <a:spcBef>
                <a:spcPts val="660"/>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Apache</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14" name="object 14"/>
          <p:cNvSpPr/>
          <p:nvPr/>
        </p:nvSpPr>
        <p:spPr>
          <a:xfrm>
            <a:off x="8466562" y="1898557"/>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solidFill>
            <a:srgbClr val="D9D9D9"/>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5" name="object 15"/>
          <p:cNvSpPr/>
          <p:nvPr/>
        </p:nvSpPr>
        <p:spPr>
          <a:xfrm>
            <a:off x="8466562" y="1898557"/>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6" name="object 16"/>
          <p:cNvSpPr txBox="1"/>
          <p:nvPr/>
        </p:nvSpPr>
        <p:spPr>
          <a:xfrm>
            <a:off x="8984713" y="3226453"/>
            <a:ext cx="1772933" cy="382025"/>
          </a:xfrm>
          <a:prstGeom prst="rect">
            <a:avLst/>
          </a:prstGeom>
        </p:spPr>
        <p:txBody>
          <a:bodyPr vert="horz" wrap="square" lIns="0" tIns="12697" rIns="0" bIns="0" rtlCol="0">
            <a:spAutoFit/>
          </a:bodyPr>
          <a:lstStyle/>
          <a:p>
            <a:pPr marL="120614" marR="5078" lvl="0" indent="-108552" algn="l" defTabSz="914363" rtl="0" eaLnBrk="1" fontAlgn="auto" latinLnBrk="0" hangingPunct="1">
              <a:lnSpc>
                <a:spcPct val="100000"/>
              </a:lnSpc>
              <a:spcBef>
                <a:spcPts val="100"/>
              </a:spcBef>
              <a:spcAft>
                <a:spcPts val="0"/>
              </a:spcAft>
              <a:buClrTx/>
              <a:buSzTx/>
              <a:buFontTx/>
              <a:buNone/>
              <a:tabLst/>
              <a:defRPr/>
            </a:pPr>
            <a:r>
              <a:rPr kumimoji="0" lang="en-US" sz="2399" b="0" i="0" u="none" strike="noStrike" kern="1200" cap="none" spc="-35" normalizeH="0" baseline="0" noProof="0" dirty="0">
                <a:ln>
                  <a:noFill/>
                </a:ln>
                <a:solidFill>
                  <a:srgbClr val="505050"/>
                </a:solidFill>
                <a:effectLst/>
                <a:uLnTx/>
                <a:uFillTx/>
                <a:latin typeface="Arial"/>
                <a:ea typeface="+mn-ea"/>
                <a:cs typeface="Arial"/>
              </a:rPr>
              <a:t>My Web App</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17" name="object 17"/>
          <p:cNvSpPr/>
          <p:nvPr/>
        </p:nvSpPr>
        <p:spPr>
          <a:xfrm>
            <a:off x="7333392" y="2360955"/>
            <a:ext cx="539609" cy="398041"/>
          </a:xfrm>
          <a:custGeom>
            <a:avLst/>
            <a:gdLst/>
            <a:ahLst/>
            <a:cxnLst/>
            <a:rect l="l" t="t" r="r" b="b"/>
            <a:pathLst>
              <a:path w="539750" h="398144">
                <a:moveTo>
                  <a:pt x="340614" y="0"/>
                </a:moveTo>
                <a:lnTo>
                  <a:pt x="340614" y="99440"/>
                </a:lnTo>
                <a:lnTo>
                  <a:pt x="0" y="99440"/>
                </a:lnTo>
                <a:lnTo>
                  <a:pt x="0" y="298323"/>
                </a:lnTo>
                <a:lnTo>
                  <a:pt x="340614" y="298323"/>
                </a:lnTo>
                <a:lnTo>
                  <a:pt x="340614" y="397763"/>
                </a:lnTo>
                <a:lnTo>
                  <a:pt x="539496" y="198882"/>
                </a:lnTo>
                <a:lnTo>
                  <a:pt x="34061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8" name="object 18"/>
          <p:cNvSpPr/>
          <p:nvPr/>
        </p:nvSpPr>
        <p:spPr>
          <a:xfrm>
            <a:off x="7333392" y="2360955"/>
            <a:ext cx="539609" cy="398041"/>
          </a:xfrm>
          <a:custGeom>
            <a:avLst/>
            <a:gdLst/>
            <a:ahLst/>
            <a:cxnLst/>
            <a:rect l="l" t="t" r="r" b="b"/>
            <a:pathLst>
              <a:path w="539750" h="398144">
                <a:moveTo>
                  <a:pt x="0" y="99440"/>
                </a:moveTo>
                <a:lnTo>
                  <a:pt x="340614" y="99440"/>
                </a:lnTo>
                <a:lnTo>
                  <a:pt x="340614" y="0"/>
                </a:lnTo>
                <a:lnTo>
                  <a:pt x="539496" y="198882"/>
                </a:lnTo>
                <a:lnTo>
                  <a:pt x="340614" y="397763"/>
                </a:lnTo>
                <a:lnTo>
                  <a:pt x="340614" y="298323"/>
                </a:lnTo>
                <a:lnTo>
                  <a:pt x="0" y="298323"/>
                </a:lnTo>
                <a:lnTo>
                  <a:pt x="0" y="99440"/>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9" name="object 19"/>
          <p:cNvSpPr/>
          <p:nvPr/>
        </p:nvSpPr>
        <p:spPr>
          <a:xfrm>
            <a:off x="7333392" y="4026253"/>
            <a:ext cx="539609" cy="398041"/>
          </a:xfrm>
          <a:custGeom>
            <a:avLst/>
            <a:gdLst/>
            <a:ahLst/>
            <a:cxnLst/>
            <a:rect l="l" t="t" r="r" b="b"/>
            <a:pathLst>
              <a:path w="539750" h="398145">
                <a:moveTo>
                  <a:pt x="198882" y="0"/>
                </a:moveTo>
                <a:lnTo>
                  <a:pt x="0" y="198882"/>
                </a:lnTo>
                <a:lnTo>
                  <a:pt x="198882" y="397764"/>
                </a:lnTo>
                <a:lnTo>
                  <a:pt x="198882" y="298323"/>
                </a:lnTo>
                <a:lnTo>
                  <a:pt x="539496" y="298323"/>
                </a:lnTo>
                <a:lnTo>
                  <a:pt x="539496"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0" name="object 20"/>
          <p:cNvSpPr/>
          <p:nvPr/>
        </p:nvSpPr>
        <p:spPr>
          <a:xfrm>
            <a:off x="7333392" y="4026253"/>
            <a:ext cx="539609" cy="398041"/>
          </a:xfrm>
          <a:custGeom>
            <a:avLst/>
            <a:gdLst/>
            <a:ahLst/>
            <a:cxnLst/>
            <a:rect l="l" t="t" r="r" b="b"/>
            <a:pathLst>
              <a:path w="539750" h="398145">
                <a:moveTo>
                  <a:pt x="539496" y="298323"/>
                </a:moveTo>
                <a:lnTo>
                  <a:pt x="198882" y="298323"/>
                </a:lnTo>
                <a:lnTo>
                  <a:pt x="198882" y="397764"/>
                </a:lnTo>
                <a:lnTo>
                  <a:pt x="0" y="198882"/>
                </a:lnTo>
                <a:lnTo>
                  <a:pt x="198882" y="0"/>
                </a:lnTo>
                <a:lnTo>
                  <a:pt x="198882" y="99441"/>
                </a:lnTo>
                <a:lnTo>
                  <a:pt x="539496" y="99441"/>
                </a:lnTo>
                <a:lnTo>
                  <a:pt x="539496"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5" name="object 25"/>
          <p:cNvSpPr/>
          <p:nvPr/>
        </p:nvSpPr>
        <p:spPr>
          <a:xfrm>
            <a:off x="5621079" y="2360955"/>
            <a:ext cx="567252" cy="398041"/>
          </a:xfrm>
          <a:custGeom>
            <a:avLst/>
            <a:gdLst/>
            <a:ahLst/>
            <a:cxnLst/>
            <a:rect l="l" t="t" r="r" b="b"/>
            <a:pathLst>
              <a:path w="533400" h="398144">
                <a:moveTo>
                  <a:pt x="334517" y="0"/>
                </a:moveTo>
                <a:lnTo>
                  <a:pt x="334517" y="99440"/>
                </a:lnTo>
                <a:lnTo>
                  <a:pt x="0" y="99440"/>
                </a:lnTo>
                <a:lnTo>
                  <a:pt x="0" y="298323"/>
                </a:lnTo>
                <a:lnTo>
                  <a:pt x="334517" y="298323"/>
                </a:lnTo>
                <a:lnTo>
                  <a:pt x="334517" y="397763"/>
                </a:lnTo>
                <a:lnTo>
                  <a:pt x="533400" y="198882"/>
                </a:lnTo>
                <a:lnTo>
                  <a:pt x="334517"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6" name="object 26"/>
          <p:cNvSpPr/>
          <p:nvPr/>
        </p:nvSpPr>
        <p:spPr>
          <a:xfrm>
            <a:off x="5621079" y="2360955"/>
            <a:ext cx="567252" cy="398041"/>
          </a:xfrm>
          <a:custGeom>
            <a:avLst/>
            <a:gdLst/>
            <a:ahLst/>
            <a:cxnLst/>
            <a:rect l="l" t="t" r="r" b="b"/>
            <a:pathLst>
              <a:path w="533400" h="398144">
                <a:moveTo>
                  <a:pt x="0" y="99440"/>
                </a:moveTo>
                <a:lnTo>
                  <a:pt x="334517" y="99440"/>
                </a:lnTo>
                <a:lnTo>
                  <a:pt x="334517" y="0"/>
                </a:lnTo>
                <a:lnTo>
                  <a:pt x="533400" y="198882"/>
                </a:lnTo>
                <a:lnTo>
                  <a:pt x="334517" y="397763"/>
                </a:lnTo>
                <a:lnTo>
                  <a:pt x="334517" y="298323"/>
                </a:lnTo>
                <a:lnTo>
                  <a:pt x="0" y="298323"/>
                </a:lnTo>
                <a:lnTo>
                  <a:pt x="0" y="99440"/>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7" name="object 27"/>
          <p:cNvSpPr/>
          <p:nvPr/>
        </p:nvSpPr>
        <p:spPr>
          <a:xfrm>
            <a:off x="5624126" y="4026253"/>
            <a:ext cx="564551" cy="398041"/>
          </a:xfrm>
          <a:custGeom>
            <a:avLst/>
            <a:gdLst/>
            <a:ahLst/>
            <a:cxnLst/>
            <a:rect l="l" t="t" r="r" b="b"/>
            <a:pathLst>
              <a:path w="530859" h="398145">
                <a:moveTo>
                  <a:pt x="198881" y="0"/>
                </a:moveTo>
                <a:lnTo>
                  <a:pt x="0" y="198882"/>
                </a:lnTo>
                <a:lnTo>
                  <a:pt x="198881" y="397764"/>
                </a:lnTo>
                <a:lnTo>
                  <a:pt x="198881" y="298323"/>
                </a:lnTo>
                <a:lnTo>
                  <a:pt x="530351" y="298323"/>
                </a:lnTo>
                <a:lnTo>
                  <a:pt x="530351" y="99441"/>
                </a:lnTo>
                <a:lnTo>
                  <a:pt x="198881" y="99441"/>
                </a:lnTo>
                <a:lnTo>
                  <a:pt x="198881"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8" name="object 28"/>
          <p:cNvSpPr/>
          <p:nvPr/>
        </p:nvSpPr>
        <p:spPr>
          <a:xfrm>
            <a:off x="5624126" y="4026253"/>
            <a:ext cx="564551" cy="398041"/>
          </a:xfrm>
          <a:custGeom>
            <a:avLst/>
            <a:gdLst/>
            <a:ahLst/>
            <a:cxnLst/>
            <a:rect l="l" t="t" r="r" b="b"/>
            <a:pathLst>
              <a:path w="530859" h="398145">
                <a:moveTo>
                  <a:pt x="530351" y="298323"/>
                </a:moveTo>
                <a:lnTo>
                  <a:pt x="198881" y="298323"/>
                </a:lnTo>
                <a:lnTo>
                  <a:pt x="198881" y="397764"/>
                </a:lnTo>
                <a:lnTo>
                  <a:pt x="0" y="198882"/>
                </a:lnTo>
                <a:lnTo>
                  <a:pt x="198881" y="0"/>
                </a:lnTo>
                <a:lnTo>
                  <a:pt x="198881" y="99441"/>
                </a:lnTo>
                <a:lnTo>
                  <a:pt x="530351" y="99441"/>
                </a:lnTo>
                <a:lnTo>
                  <a:pt x="530351"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9" name="object 29"/>
          <p:cNvSpPr txBox="1"/>
          <p:nvPr/>
        </p:nvSpPr>
        <p:spPr>
          <a:xfrm>
            <a:off x="6190666" y="1889801"/>
            <a:ext cx="1169620" cy="3437354"/>
          </a:xfrm>
          <a:prstGeom prst="rect">
            <a:avLst/>
          </a:prstGeom>
          <a:solidFill>
            <a:srgbClr val="34B133"/>
          </a:solidFill>
          <a:ln w="12192">
            <a:solidFill>
              <a:srgbClr val="004186"/>
            </a:solidFill>
          </a:ln>
        </p:spPr>
        <p:txBody>
          <a:bodyPr vert="horz" wrap="square" lIns="0" tIns="0" rIns="0" bIns="0" rtlCol="0">
            <a:spAutoFit/>
          </a:bodyPr>
          <a:lstStyle/>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10"/>
              </a:spcBef>
              <a:spcAft>
                <a:spcPts val="0"/>
              </a:spcAft>
              <a:buClrTx/>
              <a:buSzTx/>
              <a:buFontTx/>
              <a:buNone/>
              <a:tabLst/>
              <a:defRPr/>
            </a:pPr>
            <a:endParaRPr kumimoji="0" sz="3149" b="0" i="0" u="none" strike="noStrike" kern="1200" cap="none" spc="0" normalizeH="0" baseline="0" noProof="0" dirty="0">
              <a:ln>
                <a:noFill/>
              </a:ln>
              <a:solidFill>
                <a:srgbClr val="505050"/>
              </a:solidFill>
              <a:effectLst/>
              <a:uLnTx/>
              <a:uFillTx/>
              <a:latin typeface="Times New Roman"/>
              <a:ea typeface="+mn-ea"/>
              <a:cs typeface="Times New Roman"/>
            </a:endParaRPr>
          </a:p>
          <a:p>
            <a:pPr marL="40628" marR="0" lvl="0" indent="0" algn="l" defTabSz="914363" rtl="0" eaLnBrk="1" fontAlgn="auto" latinLnBrk="0" hangingPunct="1">
              <a:lnSpc>
                <a:spcPct val="100000"/>
              </a:lnSpc>
              <a:spcBef>
                <a:spcPts val="0"/>
              </a:spcBef>
              <a:spcAft>
                <a:spcPts val="0"/>
              </a:spcAft>
              <a:buClrTx/>
              <a:buSzTx/>
              <a:buFontTx/>
              <a:buNone/>
              <a:tabLst/>
              <a:defRPr/>
            </a:pPr>
            <a:r>
              <a:rPr kumimoji="0" sz="2399" b="0" i="0" u="none" strike="noStrike" kern="1200" cap="none" spc="-5" normalizeH="0" baseline="0" noProof="0" dirty="0">
                <a:ln>
                  <a:noFill/>
                </a:ln>
                <a:solidFill>
                  <a:srgbClr val="FFFFFF"/>
                </a:solidFill>
                <a:effectLst/>
                <a:uLnTx/>
                <a:uFillTx/>
                <a:latin typeface="Arial"/>
                <a:ea typeface="+mn-ea"/>
                <a:cs typeface="Arial"/>
              </a:rPr>
              <a:t>:80</a:t>
            </a:r>
            <a:r>
              <a:rPr kumimoji="0" sz="2399" b="0" i="0" u="none" strike="noStrike" kern="1200" cap="none" spc="-15" normalizeH="0" baseline="0" noProof="0" dirty="0">
                <a:ln>
                  <a:noFill/>
                </a:ln>
                <a:solidFill>
                  <a:srgbClr val="FFFFFF"/>
                </a:solidFill>
                <a:effectLst/>
                <a:uLnTx/>
                <a:uFillTx/>
                <a:latin typeface="Arial"/>
                <a:ea typeface="+mn-ea"/>
                <a:cs typeface="Arial"/>
              </a:rPr>
              <a:t>/</a:t>
            </a:r>
            <a:r>
              <a:rPr kumimoji="0" sz="2399" b="0" i="0" u="none" strike="noStrike" kern="1200" cap="none" spc="-95" normalizeH="0" baseline="0" noProof="0" dirty="0">
                <a:ln>
                  <a:noFill/>
                </a:ln>
                <a:solidFill>
                  <a:srgbClr val="FFFFFF"/>
                </a:solidFill>
                <a:effectLst/>
                <a:uLnTx/>
                <a:uFillTx/>
                <a:latin typeface="Arial"/>
                <a:ea typeface="+mn-ea"/>
                <a:cs typeface="Arial"/>
              </a:rPr>
              <a:t>:443</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30" name="object 30"/>
          <p:cNvSpPr txBox="1"/>
          <p:nvPr/>
        </p:nvSpPr>
        <p:spPr>
          <a:xfrm>
            <a:off x="7904204" y="2071166"/>
            <a:ext cx="821434" cy="3006707"/>
          </a:xfrm>
          <a:prstGeom prst="rect">
            <a:avLst/>
          </a:prstGeom>
          <a:solidFill>
            <a:srgbClr val="005CB8"/>
          </a:solidFill>
          <a:ln w="12192">
            <a:solidFill>
              <a:srgbClr val="004186"/>
            </a:solidFill>
          </a:ln>
        </p:spPr>
        <p:txBody>
          <a:bodyPr vert="horz" wrap="square" lIns="0" tIns="0" rIns="0" bIns="0"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749" b="0" i="0" u="none" strike="noStrike" kern="1200" cap="none" spc="0" normalizeH="0" baseline="0" noProof="0" dirty="0">
              <a:ln>
                <a:noFill/>
              </a:ln>
              <a:solidFill>
                <a:srgbClr val="505050"/>
              </a:solidFill>
              <a:effectLst/>
              <a:uLnTx/>
              <a:uFillTx/>
              <a:latin typeface="Times New Roman"/>
              <a:ea typeface="+mn-ea"/>
              <a:cs typeface="Times New Roman"/>
            </a:endParaRPr>
          </a:p>
          <a:p>
            <a:pPr marL="52053" marR="0" lvl="0" indent="0" algn="l" defTabSz="914363" rtl="0" eaLnBrk="1" fontAlgn="auto" latinLnBrk="0" hangingPunct="1">
              <a:lnSpc>
                <a:spcPct val="100000"/>
              </a:lnSpc>
              <a:spcBef>
                <a:spcPts val="0"/>
              </a:spcBef>
              <a:spcAft>
                <a:spcPts val="0"/>
              </a:spcAft>
              <a:buClrTx/>
              <a:buSzTx/>
              <a:buFontTx/>
              <a:buNone/>
              <a:tabLst/>
              <a:defRPr/>
            </a:pPr>
            <a:r>
              <a:rPr kumimoji="0" sz="2399" b="0" i="0" u="none" strike="noStrike" kern="1200" cap="none" spc="-75" normalizeH="0" baseline="0" noProof="0" dirty="0">
                <a:ln>
                  <a:noFill/>
                </a:ln>
                <a:solidFill>
                  <a:srgbClr val="FFFFFF"/>
                </a:solidFill>
                <a:effectLst/>
                <a:uLnTx/>
                <a:uFillTx/>
                <a:latin typeface="Arial"/>
                <a:ea typeface="+mn-ea"/>
                <a:cs typeface="Arial"/>
              </a:rPr>
              <a:t>:5</a:t>
            </a:r>
            <a:r>
              <a:rPr kumimoji="0" lang="en-US" sz="2399" b="0" i="0" u="none" strike="noStrike" kern="1200" cap="none" spc="-75" normalizeH="0" baseline="0" noProof="0" dirty="0">
                <a:ln>
                  <a:noFill/>
                </a:ln>
                <a:solidFill>
                  <a:srgbClr val="FFFFFF"/>
                </a:solidFill>
                <a:effectLst/>
                <a:uLnTx/>
                <a:uFillTx/>
                <a:latin typeface="Arial"/>
                <a:ea typeface="+mn-ea"/>
                <a:cs typeface="Arial"/>
              </a:rPr>
              <a:t>000</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35" name="Title 1">
            <a:extLst>
              <a:ext uri="{FF2B5EF4-FFF2-40B4-BE49-F238E27FC236}">
                <a16:creationId xmlns:a16="http://schemas.microsoft.com/office/drawing/2014/main" id="{965FDD17-DC0E-435E-8FCA-E70AEA562706}"/>
              </a:ext>
            </a:extLst>
          </p:cNvPr>
          <p:cNvSpPr txBox="1">
            <a:spLocks/>
          </p:cNvSpPr>
          <p:nvPr/>
        </p:nvSpPr>
        <p:spPr>
          <a:xfrm>
            <a:off x="269170" y="289512"/>
            <a:ext cx="11652805" cy="89966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9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Going to Production</a:t>
            </a:r>
          </a:p>
        </p:txBody>
      </p:sp>
      <p:sp>
        <p:nvSpPr>
          <p:cNvPr id="36" name="object 24">
            <a:extLst>
              <a:ext uri="{FF2B5EF4-FFF2-40B4-BE49-F238E27FC236}">
                <a16:creationId xmlns:a16="http://schemas.microsoft.com/office/drawing/2014/main" id="{89E0EC54-A2AD-4D19-8176-5780FAB5C6E7}"/>
              </a:ext>
            </a:extLst>
          </p:cNvPr>
          <p:cNvSpPr txBox="1"/>
          <p:nvPr/>
        </p:nvSpPr>
        <p:spPr>
          <a:xfrm>
            <a:off x="6532945" y="2261856"/>
            <a:ext cx="307777" cy="2450462"/>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215" normalizeH="0" baseline="0" noProof="0" dirty="0">
                <a:ln>
                  <a:noFill/>
                </a:ln>
                <a:solidFill>
                  <a:srgbClr val="FFFFFF"/>
                </a:solidFill>
                <a:effectLst/>
                <a:uLnTx/>
                <a:uFillTx/>
                <a:latin typeface="Arial"/>
                <a:ea typeface="+mn-ea"/>
                <a:cs typeface="Arial"/>
              </a:rPr>
              <a:t>IIS </a:t>
            </a:r>
            <a:r>
              <a:rPr kumimoji="0" sz="2399" b="0" i="0" u="none" strike="noStrike" kern="1200" cap="none" spc="-140" normalizeH="0" baseline="0" noProof="0" dirty="0">
                <a:ln>
                  <a:noFill/>
                </a:ln>
                <a:solidFill>
                  <a:srgbClr val="FFFFFF"/>
                </a:solidFill>
                <a:effectLst/>
                <a:uLnTx/>
                <a:uFillTx/>
                <a:latin typeface="Arial"/>
                <a:ea typeface="+mn-ea"/>
                <a:cs typeface="Arial"/>
              </a:rPr>
              <a:t>– </a:t>
            </a:r>
            <a:r>
              <a:rPr kumimoji="0" sz="2399" b="0" i="0" u="none" strike="noStrike" kern="1200" cap="none" spc="-110" normalizeH="0" baseline="0" noProof="0" dirty="0">
                <a:ln>
                  <a:noFill/>
                </a:ln>
                <a:solidFill>
                  <a:srgbClr val="FFFFFF"/>
                </a:solidFill>
                <a:effectLst/>
                <a:uLnTx/>
                <a:uFillTx/>
                <a:latin typeface="Arial"/>
                <a:ea typeface="+mn-ea"/>
                <a:cs typeface="Arial"/>
              </a:rPr>
              <a:t>nginx </a:t>
            </a:r>
            <a:r>
              <a:rPr kumimoji="0" sz="2399" b="0" i="0" u="none" strike="noStrike" kern="1200" cap="none" spc="-140" normalizeH="0" baseline="0" noProof="0" dirty="0">
                <a:ln>
                  <a:noFill/>
                </a:ln>
                <a:solidFill>
                  <a:srgbClr val="FFFFFF"/>
                </a:solidFill>
                <a:effectLst/>
                <a:uLnTx/>
                <a:uFillTx/>
                <a:latin typeface="Arial"/>
                <a:ea typeface="+mn-ea"/>
                <a:cs typeface="Arial"/>
              </a:rPr>
              <a:t>–</a:t>
            </a:r>
            <a:r>
              <a:rPr kumimoji="0" sz="2399" b="0" i="0" u="none" strike="noStrike" kern="1200" cap="none" spc="-110" normalizeH="0" baseline="0" noProof="0" dirty="0">
                <a:ln>
                  <a:noFill/>
                </a:ln>
                <a:solidFill>
                  <a:srgbClr val="FFFFFF"/>
                </a:solidFill>
                <a:effectLst/>
                <a:uLnTx/>
                <a:uFillTx/>
                <a:latin typeface="Arial"/>
                <a:ea typeface="+mn-ea"/>
                <a:cs typeface="Arial"/>
              </a:rPr>
              <a:t> </a:t>
            </a:r>
            <a:r>
              <a:rPr kumimoji="0" sz="2399" b="0" i="0" u="none" strike="noStrike" kern="1200" cap="none" spc="-145" normalizeH="0" baseline="0" noProof="0" dirty="0">
                <a:ln>
                  <a:noFill/>
                </a:ln>
                <a:solidFill>
                  <a:srgbClr val="FFFFFF"/>
                </a:solidFill>
                <a:effectLst/>
                <a:uLnTx/>
                <a:uFillTx/>
                <a:latin typeface="Arial"/>
                <a:ea typeface="+mn-ea"/>
                <a:cs typeface="Arial"/>
              </a:rPr>
              <a:t>apache</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23" name="object 23"/>
          <p:cNvSpPr txBox="1"/>
          <p:nvPr/>
        </p:nvSpPr>
        <p:spPr>
          <a:xfrm>
            <a:off x="8158785" y="2975093"/>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Tree>
    <p:extLst>
      <p:ext uri="{BB962C8B-B14F-4D97-AF65-F5344CB8AC3E}">
        <p14:creationId xmlns:p14="http://schemas.microsoft.com/office/powerpoint/2010/main" val="49043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1523943"/>
          </a:xfrm>
        </p:spPr>
        <p:txBody>
          <a:bodyPr/>
          <a:lstStyle/>
          <a:p>
            <a:r>
              <a:rPr lang="es-AR" dirty="0">
                <a:solidFill>
                  <a:schemeClr val="bg1"/>
                </a:solidFill>
              </a:rPr>
              <a:t>Deploy </a:t>
            </a:r>
            <a:r>
              <a:rPr lang="es-AR" dirty="0" err="1">
                <a:solidFill>
                  <a:schemeClr val="bg1"/>
                </a:solidFill>
              </a:rPr>
              <a:t>on</a:t>
            </a:r>
            <a:r>
              <a:rPr lang="es-AR" dirty="0">
                <a:solidFill>
                  <a:schemeClr val="bg1"/>
                </a:solidFill>
              </a:rPr>
              <a:t> Linux  VM / </a:t>
            </a:r>
            <a:r>
              <a:rPr lang="es-AR" dirty="0" err="1">
                <a:solidFill>
                  <a:schemeClr val="bg1"/>
                </a:solidFill>
              </a:rPr>
              <a:t>Containers</a:t>
            </a:r>
            <a:endParaRPr lang="es-AR" dirty="0">
              <a:solidFill>
                <a:schemeClr val="bg1"/>
              </a:solidFill>
            </a:endParaRPr>
          </a:p>
          <a:p>
            <a:pPr lvl="1"/>
            <a:r>
              <a:rPr lang="es-AR" dirty="0">
                <a:solidFill>
                  <a:schemeClr val="bg1"/>
                </a:solidFill>
                <a:latin typeface="+mj-lt"/>
              </a:rPr>
              <a:t>.NET Core</a:t>
            </a:r>
          </a:p>
          <a:p>
            <a:pPr lvl="1"/>
            <a:r>
              <a:rPr lang="es-AR" dirty="0">
                <a:solidFill>
                  <a:schemeClr val="bg1"/>
                </a:solidFill>
                <a:latin typeface="+mj-lt"/>
              </a:rPr>
              <a:t>ASP.NET Core</a:t>
            </a:r>
          </a:p>
        </p:txBody>
      </p:sp>
      <p:sp>
        <p:nvSpPr>
          <p:cNvPr id="3" name="Title 2"/>
          <p:cNvSpPr>
            <a:spLocks noGrp="1"/>
          </p:cNvSpPr>
          <p:nvPr>
            <p:ph type="title"/>
          </p:nvPr>
        </p:nvSpPr>
        <p:spPr/>
        <p:txBody>
          <a:bodyPr/>
          <a:lstStyle/>
          <a:p>
            <a:r>
              <a:rPr lang="es-AR" dirty="0">
                <a:solidFill>
                  <a:schemeClr val="bg1"/>
                </a:solidFill>
              </a:rPr>
              <a:t>Linux VM / Docker </a:t>
            </a:r>
            <a:r>
              <a:rPr lang="es-AR" dirty="0" err="1">
                <a:solidFill>
                  <a:schemeClr val="bg1"/>
                </a:solidFill>
              </a:rPr>
              <a:t>on</a:t>
            </a:r>
            <a:r>
              <a:rPr lang="es-AR" dirty="0">
                <a:solidFill>
                  <a:schemeClr val="bg1"/>
                </a:solidFill>
              </a:rPr>
              <a:t> Azure</a:t>
            </a:r>
          </a:p>
        </p:txBody>
      </p:sp>
      <p:pic>
        <p:nvPicPr>
          <p:cNvPr id="5" name="Picture 4">
            <a:extLst>
              <a:ext uri="{FF2B5EF4-FFF2-40B4-BE49-F238E27FC236}">
                <a16:creationId xmlns:a16="http://schemas.microsoft.com/office/drawing/2014/main" id="{6B0EEF0C-3BAF-4025-B2B1-1136C81C8B4A}"/>
              </a:ext>
            </a:extLst>
          </p:cNvPr>
          <p:cNvPicPr/>
          <p:nvPr/>
        </p:nvPicPr>
        <p:blipFill>
          <a:blip r:embed="rId2"/>
          <a:stretch>
            <a:fillRect/>
          </a:stretch>
        </p:blipFill>
        <p:spPr>
          <a:xfrm>
            <a:off x="1583874" y="2713120"/>
            <a:ext cx="6087883" cy="3930657"/>
          </a:xfrm>
          <a:prstGeom prst="rect">
            <a:avLst/>
          </a:prstGeom>
        </p:spPr>
      </p:pic>
    </p:spTree>
    <p:extLst>
      <p:ext uri="{BB962C8B-B14F-4D97-AF65-F5344CB8AC3E}">
        <p14:creationId xmlns:p14="http://schemas.microsoft.com/office/powerpoint/2010/main" val="122316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2597634"/>
          </a:xfrm>
        </p:spPr>
        <p:txBody>
          <a:bodyPr/>
          <a:lstStyle/>
          <a:p>
            <a:r>
              <a:rPr lang="en-US" dirty="0">
                <a:solidFill>
                  <a:schemeClr val="bg1"/>
                </a:solidFill>
              </a:rPr>
              <a:t>Docker is the most popular container technology</a:t>
            </a:r>
            <a:endParaRPr lang="es-AR" dirty="0">
              <a:solidFill>
                <a:schemeClr val="bg1"/>
              </a:solidFill>
            </a:endParaRPr>
          </a:p>
          <a:p>
            <a:r>
              <a:rPr lang="en-US" dirty="0">
                <a:solidFill>
                  <a:schemeClr val="bg1"/>
                </a:solidFill>
              </a:rPr>
              <a:t>Azure provides supports for Docker containers</a:t>
            </a:r>
          </a:p>
          <a:p>
            <a:r>
              <a:rPr lang="en-US" dirty="0">
                <a:solidFill>
                  <a:schemeClr val="bg1"/>
                </a:solidFill>
              </a:rPr>
              <a:t>Visual Studio provides support for debugging, publishing, and managing Docker containers</a:t>
            </a:r>
            <a:endParaRPr lang="en-US" dirty="0">
              <a:solidFill>
                <a:schemeClr val="bg1"/>
              </a:solidFill>
              <a:effectLst/>
            </a:endParaRPr>
          </a:p>
        </p:txBody>
      </p:sp>
      <p:sp>
        <p:nvSpPr>
          <p:cNvPr id="3" name="Title 2"/>
          <p:cNvSpPr>
            <a:spLocks noGrp="1"/>
          </p:cNvSpPr>
          <p:nvPr>
            <p:ph type="title"/>
          </p:nvPr>
        </p:nvSpPr>
        <p:spPr/>
        <p:txBody>
          <a:bodyPr/>
          <a:lstStyle/>
          <a:p>
            <a:r>
              <a:rPr lang="es-AR" dirty="0" err="1">
                <a:solidFill>
                  <a:schemeClr val="bg1"/>
                </a:solidFill>
              </a:rPr>
              <a:t>Docker</a:t>
            </a:r>
            <a:endParaRPr lang="es-AR" dirty="0">
              <a:solidFill>
                <a:schemeClr val="bg1"/>
              </a:solidFill>
            </a:endParaRPr>
          </a:p>
        </p:txBody>
      </p:sp>
      <p:pic>
        <p:nvPicPr>
          <p:cNvPr id="2052" name="Picture 4" descr="http://2yj23r14cytosbxol4cavq337g.wpengine.netdna-cdn.com/wp-content/uploads/2014/12/dock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6535" y="5147295"/>
            <a:ext cx="3941889" cy="13354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codeproject.com/KB/cross-platform/860150/vs201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565" y="5211805"/>
            <a:ext cx="1166775" cy="12064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1925F8-1109-4C73-A52D-E56EF85CE784}"/>
              </a:ext>
            </a:extLst>
          </p:cNvPr>
          <p:cNvPicPr>
            <a:picLocks noChangeAspect="1"/>
          </p:cNvPicPr>
          <p:nvPr/>
        </p:nvPicPr>
        <p:blipFill>
          <a:blip r:embed="rId4"/>
          <a:stretch>
            <a:fillRect/>
          </a:stretch>
        </p:blipFill>
        <p:spPr>
          <a:xfrm>
            <a:off x="9040890" y="4790320"/>
            <a:ext cx="2878767" cy="1627930"/>
          </a:xfrm>
          <a:prstGeom prst="rect">
            <a:avLst/>
          </a:prstGeom>
        </p:spPr>
      </p:pic>
      <p:pic>
        <p:nvPicPr>
          <p:cNvPr id="6" name="Picture 5">
            <a:extLst>
              <a:ext uri="{FF2B5EF4-FFF2-40B4-BE49-F238E27FC236}">
                <a16:creationId xmlns:a16="http://schemas.microsoft.com/office/drawing/2014/main" id="{44182E92-CDB3-422C-B3DE-F59514ED110A}"/>
              </a:ext>
            </a:extLst>
          </p:cNvPr>
          <p:cNvPicPr>
            <a:picLocks noChangeAspect="1"/>
          </p:cNvPicPr>
          <p:nvPr/>
        </p:nvPicPr>
        <p:blipFill>
          <a:blip r:embed="rId5"/>
          <a:stretch>
            <a:fillRect/>
          </a:stretch>
        </p:blipFill>
        <p:spPr>
          <a:xfrm>
            <a:off x="2294107" y="5582301"/>
            <a:ext cx="559707" cy="559707"/>
          </a:xfrm>
          <a:prstGeom prst="rect">
            <a:avLst/>
          </a:prstGeom>
        </p:spPr>
      </p:pic>
    </p:spTree>
    <p:extLst>
      <p:ext uri="{BB962C8B-B14F-4D97-AF65-F5344CB8AC3E}">
        <p14:creationId xmlns:p14="http://schemas.microsoft.com/office/powerpoint/2010/main" val="32408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7"/>
            <a:ext cx="11650488" cy="5240217"/>
          </a:xfrm>
        </p:spPr>
        <p:txBody>
          <a:bodyPr/>
          <a:lstStyle/>
          <a:p>
            <a:pPr marL="0" indent="0">
              <a:buNone/>
            </a:pPr>
            <a:r>
              <a:rPr lang="es-AR" dirty="0">
                <a:solidFill>
                  <a:schemeClr val="bg1"/>
                </a:solidFill>
              </a:rPr>
              <a:t>Full .NET CLR</a:t>
            </a:r>
          </a:p>
          <a:p>
            <a:pPr marL="336044" lvl="1" indent="0">
              <a:buNone/>
            </a:pPr>
            <a:r>
              <a:rPr lang="en-US" dirty="0">
                <a:solidFill>
                  <a:schemeClr val="bg1"/>
                </a:solidFill>
              </a:rPr>
              <a:t>Includes all APIS, and ensures backward compatibility.</a:t>
            </a:r>
            <a:endParaRPr lang="es-AR" dirty="0">
              <a:solidFill>
                <a:schemeClr val="bg1"/>
              </a:solidFill>
            </a:endParaRPr>
          </a:p>
          <a:p>
            <a:pPr marL="0" indent="0">
              <a:buNone/>
            </a:pPr>
            <a:r>
              <a:rPr lang="es-AR" dirty="0">
                <a:solidFill>
                  <a:schemeClr val="bg1"/>
                </a:solidFill>
              </a:rPr>
              <a:t>.NET Core</a:t>
            </a:r>
          </a:p>
          <a:p>
            <a:pPr marL="336044" lvl="1" indent="0">
              <a:buNone/>
            </a:pPr>
            <a:r>
              <a:rPr lang="es-AR" dirty="0">
                <a:solidFill>
                  <a:schemeClr val="bg1"/>
                </a:solidFill>
              </a:rPr>
              <a:t>Small (11 MB)</a:t>
            </a:r>
          </a:p>
          <a:p>
            <a:pPr marL="336044" lvl="1" indent="0">
              <a:buNone/>
            </a:pPr>
            <a:r>
              <a:rPr lang="en-US" dirty="0" err="1">
                <a:solidFill>
                  <a:schemeClr val="bg1"/>
                </a:solidFill>
              </a:rPr>
              <a:t>Composable</a:t>
            </a:r>
            <a:r>
              <a:rPr lang="en-US" dirty="0">
                <a:solidFill>
                  <a:schemeClr val="bg1"/>
                </a:solidFill>
              </a:rPr>
              <a:t>, distributed via </a:t>
            </a:r>
            <a:r>
              <a:rPr lang="en-US" dirty="0" err="1">
                <a:solidFill>
                  <a:schemeClr val="bg1"/>
                </a:solidFill>
              </a:rPr>
              <a:t>NuGET</a:t>
            </a:r>
            <a:endParaRPr lang="en-US" dirty="0">
              <a:solidFill>
                <a:schemeClr val="bg1"/>
              </a:solidFill>
            </a:endParaRPr>
          </a:p>
          <a:p>
            <a:pPr marL="336044" lvl="1" indent="0">
              <a:buNone/>
            </a:pPr>
            <a:r>
              <a:rPr lang="en-US" dirty="0">
                <a:solidFill>
                  <a:schemeClr val="bg1"/>
                </a:solidFill>
              </a:rPr>
              <a:t>Side by Side</a:t>
            </a:r>
            <a:endParaRPr lang="es-AR" dirty="0">
              <a:solidFill>
                <a:schemeClr val="bg1"/>
              </a:solidFill>
            </a:endParaRPr>
          </a:p>
          <a:p>
            <a:pPr marL="336044" lvl="1" indent="0">
              <a:buNone/>
            </a:pPr>
            <a:r>
              <a:rPr lang="es-AR" b="1" dirty="0">
                <a:solidFill>
                  <a:schemeClr val="bg1"/>
                </a:solidFill>
              </a:rPr>
              <a:t>Cross-</a:t>
            </a:r>
            <a:r>
              <a:rPr lang="es-AR" b="1" dirty="0" err="1">
                <a:solidFill>
                  <a:schemeClr val="bg1"/>
                </a:solidFill>
              </a:rPr>
              <a:t>Platform</a:t>
            </a:r>
            <a:endParaRPr lang="es-AR" b="1" dirty="0">
              <a:solidFill>
                <a:schemeClr val="bg1"/>
              </a:solidFill>
            </a:endParaRPr>
          </a:p>
          <a:p>
            <a:pPr marL="560073" lvl="2" indent="0">
              <a:buNone/>
            </a:pPr>
            <a:r>
              <a:rPr lang="es-AR" dirty="0">
                <a:solidFill>
                  <a:schemeClr val="bg1"/>
                </a:solidFill>
              </a:rPr>
              <a:t>Windows, OS X, Linux</a:t>
            </a:r>
          </a:p>
          <a:p>
            <a:pPr marL="560073" lvl="2" indent="0">
              <a:buNone/>
            </a:pPr>
            <a:r>
              <a:rPr lang="es-AR" dirty="0" err="1">
                <a:solidFill>
                  <a:schemeClr val="bg1"/>
                </a:solidFill>
              </a:rPr>
              <a:t>Ryujit</a:t>
            </a:r>
            <a:r>
              <a:rPr lang="es-AR" dirty="0">
                <a:solidFill>
                  <a:schemeClr val="bg1"/>
                </a:solidFill>
              </a:rPr>
              <a:t> y .NET GC OSS</a:t>
            </a:r>
          </a:p>
          <a:p>
            <a:pPr lvl="1"/>
            <a:endParaRPr lang="es-AR" dirty="0"/>
          </a:p>
          <a:p>
            <a:endParaRPr lang="es-AR" dirty="0"/>
          </a:p>
        </p:txBody>
      </p:sp>
      <p:sp>
        <p:nvSpPr>
          <p:cNvPr id="2" name="Title 1"/>
          <p:cNvSpPr>
            <a:spLocks noGrp="1"/>
          </p:cNvSpPr>
          <p:nvPr>
            <p:ph type="title"/>
          </p:nvPr>
        </p:nvSpPr>
        <p:spPr/>
        <p:txBody>
          <a:bodyPr/>
          <a:lstStyle/>
          <a:p>
            <a:r>
              <a:rPr lang="es-AR" dirty="0">
                <a:solidFill>
                  <a:schemeClr val="bg1"/>
                </a:solidFill>
              </a:rPr>
              <a:t>.NET </a:t>
            </a:r>
            <a:r>
              <a:rPr lang="es-AR" dirty="0" err="1">
                <a:solidFill>
                  <a:schemeClr val="bg1"/>
                </a:solidFill>
              </a:rPr>
              <a:t>Runtimes</a:t>
            </a:r>
            <a:endParaRPr lang="es-AR" dirty="0">
              <a:solidFill>
                <a:schemeClr val="bg1"/>
              </a:solidFill>
            </a:endParaRPr>
          </a:p>
        </p:txBody>
      </p:sp>
    </p:spTree>
    <p:extLst>
      <p:ext uri="{BB962C8B-B14F-4D97-AF65-F5344CB8AC3E}">
        <p14:creationId xmlns:p14="http://schemas.microsoft.com/office/powerpoint/2010/main" val="37226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747897"/>
          </a:xfrm>
        </p:spPr>
        <p:txBody>
          <a:bodyPr/>
          <a:lstStyle/>
          <a:p>
            <a:r>
              <a:rPr lang="es-AR" dirty="0">
                <a:solidFill>
                  <a:schemeClr val="bg1"/>
                </a:solidFill>
              </a:rPr>
              <a:t>Software </a:t>
            </a:r>
            <a:r>
              <a:rPr lang="es-AR" dirty="0" err="1">
                <a:solidFill>
                  <a:schemeClr val="bg1"/>
                </a:solidFill>
              </a:rPr>
              <a:t>Containers</a:t>
            </a:r>
            <a:r>
              <a:rPr lang="es-AR" dirty="0">
                <a:solidFill>
                  <a:schemeClr val="bg1"/>
                </a:solidFill>
              </a:rPr>
              <a:t> (</a:t>
            </a:r>
            <a:r>
              <a:rPr lang="es-AR" dirty="0" err="1">
                <a:solidFill>
                  <a:schemeClr val="bg1"/>
                </a:solidFill>
              </a:rPr>
              <a:t>simplified</a:t>
            </a:r>
            <a:r>
              <a:rPr lang="es-AR" dirty="0">
                <a:solidFill>
                  <a:schemeClr val="bg1"/>
                </a:solidFill>
              </a:rPr>
              <a:t>)</a:t>
            </a:r>
          </a:p>
        </p:txBody>
      </p:sp>
      <p:sp>
        <p:nvSpPr>
          <p:cNvPr id="2" name="Text Placeholder 1"/>
          <p:cNvSpPr>
            <a:spLocks noGrp="1"/>
          </p:cNvSpPr>
          <p:nvPr>
            <p:ph type="body" sz="quarter" idx="10"/>
          </p:nvPr>
        </p:nvSpPr>
        <p:spPr>
          <a:xfrm>
            <a:off x="520565" y="1119216"/>
            <a:ext cx="11146110" cy="683264"/>
          </a:xfrm>
        </p:spPr>
        <p:txBody>
          <a:bodyPr/>
          <a:lstStyle/>
          <a:p>
            <a:pPr marL="0" indent="0">
              <a:buNone/>
            </a:pPr>
            <a:r>
              <a:rPr lang="en-US" sz="3600" dirty="0">
                <a:solidFill>
                  <a:schemeClr val="bg1"/>
                </a:solidFill>
              </a:rPr>
              <a:t>A container is a "lightweight virtual machine"</a:t>
            </a:r>
            <a:endParaRPr lang="es-AR" sz="3599" dirty="0">
              <a:solidFill>
                <a:schemeClr val="bg1"/>
              </a:solidFill>
            </a:endParaRPr>
          </a:p>
        </p:txBody>
      </p:sp>
      <p:pic>
        <p:nvPicPr>
          <p:cNvPr id="6" name="Picture 5">
            <a:extLst>
              <a:ext uri="{FF2B5EF4-FFF2-40B4-BE49-F238E27FC236}">
                <a16:creationId xmlns:a16="http://schemas.microsoft.com/office/drawing/2014/main" id="{F11B7625-B91A-4B75-91D2-F10A0219A844}"/>
              </a:ext>
            </a:extLst>
          </p:cNvPr>
          <p:cNvPicPr>
            <a:picLocks noChangeAspect="1"/>
          </p:cNvPicPr>
          <p:nvPr/>
        </p:nvPicPr>
        <p:blipFill>
          <a:blip r:embed="rId2"/>
          <a:stretch>
            <a:fillRect/>
          </a:stretch>
        </p:blipFill>
        <p:spPr>
          <a:xfrm>
            <a:off x="1236452" y="2195189"/>
            <a:ext cx="8330709" cy="3820297"/>
          </a:xfrm>
          <a:prstGeom prst="rect">
            <a:avLst/>
          </a:prstGeom>
        </p:spPr>
      </p:pic>
      <p:sp>
        <p:nvSpPr>
          <p:cNvPr id="7" name="Title 2">
            <a:extLst>
              <a:ext uri="{FF2B5EF4-FFF2-40B4-BE49-F238E27FC236}">
                <a16:creationId xmlns:a16="http://schemas.microsoft.com/office/drawing/2014/main" id="{A1460FD1-E207-4BC2-B809-49E91C8D5115}"/>
              </a:ext>
            </a:extLst>
          </p:cNvPr>
          <p:cNvSpPr txBox="1">
            <a:spLocks/>
          </p:cNvSpPr>
          <p:nvPr/>
        </p:nvSpPr>
        <p:spPr>
          <a:xfrm>
            <a:off x="6169414" y="5890404"/>
            <a:ext cx="3221876" cy="44138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AR" sz="2000" dirty="0" err="1">
                <a:solidFill>
                  <a:schemeClr val="bg1"/>
                </a:solidFill>
              </a:rPr>
              <a:t>Containers</a:t>
            </a:r>
            <a:endParaRPr lang="es-AR" sz="2000" dirty="0">
              <a:solidFill>
                <a:schemeClr val="bg1"/>
              </a:solidFill>
            </a:endParaRPr>
          </a:p>
        </p:txBody>
      </p:sp>
      <p:sp>
        <p:nvSpPr>
          <p:cNvPr id="8" name="Title 2">
            <a:extLst>
              <a:ext uri="{FF2B5EF4-FFF2-40B4-BE49-F238E27FC236}">
                <a16:creationId xmlns:a16="http://schemas.microsoft.com/office/drawing/2014/main" id="{341E8C6B-7B2D-493D-837C-A24FD25E221C}"/>
              </a:ext>
            </a:extLst>
          </p:cNvPr>
          <p:cNvSpPr txBox="1">
            <a:spLocks/>
          </p:cNvSpPr>
          <p:nvPr/>
        </p:nvSpPr>
        <p:spPr>
          <a:xfrm>
            <a:off x="1312743" y="5917002"/>
            <a:ext cx="3221876" cy="44138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AR" sz="2000" dirty="0">
                <a:solidFill>
                  <a:schemeClr val="bg1"/>
                </a:solidFill>
              </a:rPr>
              <a:t>Virtual Machines</a:t>
            </a:r>
          </a:p>
        </p:txBody>
      </p:sp>
    </p:spTree>
    <p:extLst>
      <p:ext uri="{BB962C8B-B14F-4D97-AF65-F5344CB8AC3E}">
        <p14:creationId xmlns:p14="http://schemas.microsoft.com/office/powerpoint/2010/main" val="264443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1278545"/>
            <a:ext cx="10237787" cy="1828193"/>
          </a:xfrm>
        </p:spPr>
        <p:txBody>
          <a:bodyPr/>
          <a:lstStyle/>
          <a:p>
            <a:r>
              <a:rPr lang="es-AR" dirty="0"/>
              <a:t>Demo</a:t>
            </a:r>
            <a:br>
              <a:rPr lang="es-AR" dirty="0"/>
            </a:br>
            <a:r>
              <a:rPr lang="es-AR" dirty="0"/>
              <a:t>Deploy </a:t>
            </a:r>
            <a:r>
              <a:rPr lang="es-AR"/>
              <a:t>&amp; Docker</a:t>
            </a:r>
            <a:endParaRPr lang="es-AR" dirty="0"/>
          </a:p>
        </p:txBody>
      </p:sp>
    </p:spTree>
    <p:extLst>
      <p:ext uri="{BB962C8B-B14F-4D97-AF65-F5344CB8AC3E}">
        <p14:creationId xmlns:p14="http://schemas.microsoft.com/office/powerpoint/2010/main" val="131573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8977" y="229434"/>
            <a:ext cx="11146110" cy="596868"/>
          </a:xfrm>
        </p:spPr>
        <p:txBody>
          <a:bodyPr/>
          <a:lstStyle/>
          <a:p>
            <a:r>
              <a:rPr lang="en-US" sz="4400" dirty="0">
                <a:solidFill>
                  <a:schemeClr val="bg1"/>
                </a:solidFill>
              </a:rPr>
              <a:t>Native API calls from .NET on Linux</a:t>
            </a:r>
            <a:endParaRPr lang="es-AR" sz="4311" dirty="0">
              <a:solidFill>
                <a:schemeClr val="bg1"/>
              </a:solidFill>
            </a:endParaRPr>
          </a:p>
        </p:txBody>
      </p:sp>
      <p:sp>
        <p:nvSpPr>
          <p:cNvPr id="5" name="Text Placeholder 4"/>
          <p:cNvSpPr>
            <a:spLocks noGrp="1"/>
          </p:cNvSpPr>
          <p:nvPr>
            <p:ph type="body" sz="quarter" idx="10"/>
          </p:nvPr>
        </p:nvSpPr>
        <p:spPr>
          <a:xfrm>
            <a:off x="269169" y="1189177"/>
            <a:ext cx="11650488" cy="5372625"/>
          </a:xfrm>
        </p:spPr>
        <p:txBody>
          <a:bodyPr/>
          <a:lstStyle/>
          <a:p>
            <a:pPr marL="0" indent="0">
              <a:buNone/>
            </a:pPr>
            <a:r>
              <a:rPr lang="es-AR" dirty="0">
                <a:solidFill>
                  <a:schemeClr val="bg1"/>
                </a:solidFill>
              </a:rPr>
              <a:t>[</a:t>
            </a:r>
            <a:r>
              <a:rPr lang="es-AR" dirty="0" err="1">
                <a:solidFill>
                  <a:schemeClr val="bg1"/>
                </a:solidFill>
              </a:rPr>
              <a:t>DllImport</a:t>
            </a:r>
            <a:r>
              <a:rPr lang="es-AR" dirty="0">
                <a:solidFill>
                  <a:schemeClr val="bg1"/>
                </a:solidFill>
              </a:rPr>
              <a:t>("</a:t>
            </a:r>
            <a:r>
              <a:rPr lang="es-AR" dirty="0" err="1">
                <a:solidFill>
                  <a:schemeClr val="bg1"/>
                </a:solidFill>
              </a:rPr>
              <a:t>libc</a:t>
            </a:r>
            <a:r>
              <a:rPr lang="es-AR" dirty="0">
                <a:solidFill>
                  <a:schemeClr val="bg1"/>
                </a:solidFill>
              </a:rPr>
              <a:t>")]</a:t>
            </a:r>
          </a:p>
          <a:p>
            <a:pPr marL="0" indent="0">
              <a:buNone/>
            </a:pPr>
            <a:r>
              <a:rPr lang="es-AR" dirty="0" err="1">
                <a:solidFill>
                  <a:schemeClr val="bg1"/>
                </a:solidFill>
              </a:rPr>
              <a:t>private</a:t>
            </a:r>
            <a:r>
              <a:rPr lang="es-AR" dirty="0">
                <a:solidFill>
                  <a:schemeClr val="bg1"/>
                </a:solidFill>
              </a:rPr>
              <a:t> </a:t>
            </a:r>
            <a:r>
              <a:rPr lang="es-AR" dirty="0" err="1">
                <a:solidFill>
                  <a:schemeClr val="bg1"/>
                </a:solidFill>
              </a:rPr>
              <a:t>static</a:t>
            </a:r>
            <a:r>
              <a:rPr lang="es-AR" dirty="0">
                <a:solidFill>
                  <a:schemeClr val="bg1"/>
                </a:solidFill>
              </a:rPr>
              <a:t> </a:t>
            </a:r>
            <a:r>
              <a:rPr lang="es-AR" dirty="0" err="1">
                <a:solidFill>
                  <a:schemeClr val="bg1"/>
                </a:solidFill>
              </a:rPr>
              <a:t>extern</a:t>
            </a:r>
            <a:r>
              <a:rPr lang="es-AR" dirty="0">
                <a:solidFill>
                  <a:schemeClr val="bg1"/>
                </a:solidFill>
              </a:rPr>
              <a:t> </a:t>
            </a:r>
            <a:r>
              <a:rPr lang="es-AR" dirty="0" err="1">
                <a:solidFill>
                  <a:schemeClr val="bg1"/>
                </a:solidFill>
              </a:rPr>
              <a:t>int</a:t>
            </a:r>
            <a:r>
              <a:rPr lang="es-AR" dirty="0">
                <a:solidFill>
                  <a:schemeClr val="bg1"/>
                </a:solidFill>
              </a:rPr>
              <a:t> </a:t>
            </a:r>
            <a:r>
              <a:rPr lang="es-AR" dirty="0" err="1">
                <a:solidFill>
                  <a:schemeClr val="bg1"/>
                </a:solidFill>
              </a:rPr>
              <a:t>printf</a:t>
            </a:r>
            <a:r>
              <a:rPr lang="es-AR" dirty="0">
                <a:solidFill>
                  <a:schemeClr val="bg1"/>
                </a:solidFill>
              </a:rPr>
              <a:t>(</a:t>
            </a:r>
            <a:r>
              <a:rPr lang="es-AR" dirty="0" err="1">
                <a:solidFill>
                  <a:schemeClr val="bg1"/>
                </a:solidFill>
              </a:rPr>
              <a:t>string</a:t>
            </a:r>
            <a:r>
              <a:rPr lang="es-AR" dirty="0">
                <a:solidFill>
                  <a:schemeClr val="bg1"/>
                </a:solidFill>
              </a:rPr>
              <a:t> </a:t>
            </a:r>
            <a:r>
              <a:rPr lang="es-AR" dirty="0" err="1">
                <a:solidFill>
                  <a:schemeClr val="bg1"/>
                </a:solidFill>
              </a:rPr>
              <a:t>format</a:t>
            </a:r>
            <a:r>
              <a:rPr lang="es-AR" dirty="0">
                <a:solidFill>
                  <a:schemeClr val="bg1"/>
                </a:solidFill>
              </a:rPr>
              <a:t>);</a:t>
            </a:r>
          </a:p>
          <a:p>
            <a:pPr marL="0" indent="0">
              <a:buNone/>
            </a:pPr>
            <a:r>
              <a:rPr lang="es-AR" dirty="0">
                <a:solidFill>
                  <a:schemeClr val="bg1"/>
                </a:solidFill>
              </a:rPr>
              <a:t>…</a:t>
            </a:r>
          </a:p>
          <a:p>
            <a:pPr marL="0" indent="0">
              <a:buNone/>
            </a:pPr>
            <a:r>
              <a:rPr lang="es-AR" dirty="0" err="1">
                <a:solidFill>
                  <a:schemeClr val="bg1"/>
                </a:solidFill>
              </a:rPr>
              <a:t>printf</a:t>
            </a:r>
            <a:r>
              <a:rPr lang="es-AR" dirty="0">
                <a:solidFill>
                  <a:schemeClr val="bg1"/>
                </a:solidFill>
              </a:rPr>
              <a:t>("</a:t>
            </a:r>
            <a:r>
              <a:rPr lang="es-AR" dirty="0" err="1">
                <a:solidFill>
                  <a:schemeClr val="bg1"/>
                </a:solidFill>
              </a:rPr>
              <a:t>Hello</a:t>
            </a:r>
            <a:r>
              <a:rPr lang="es-AR" dirty="0">
                <a:solidFill>
                  <a:schemeClr val="bg1"/>
                </a:solidFill>
              </a:rPr>
              <a:t>, </a:t>
            </a:r>
            <a:r>
              <a:rPr lang="es-AR" dirty="0" err="1">
                <a:solidFill>
                  <a:schemeClr val="bg1"/>
                </a:solidFill>
              </a:rPr>
              <a:t>World</a:t>
            </a:r>
            <a:r>
              <a:rPr lang="es-AR" dirty="0">
                <a:solidFill>
                  <a:schemeClr val="bg1"/>
                </a:solidFill>
              </a:rPr>
              <a:t>\n");</a:t>
            </a:r>
          </a:p>
          <a:p>
            <a:endParaRPr lang="es-AR" dirty="0"/>
          </a:p>
          <a:p>
            <a:endParaRPr lang="es-AR" dirty="0"/>
          </a:p>
          <a:p>
            <a:pPr marL="0" indent="0">
              <a:buNone/>
            </a:pPr>
            <a:endParaRPr lang="es-AR" dirty="0"/>
          </a:p>
          <a:p>
            <a:pPr marL="0" indent="0">
              <a:buNone/>
            </a:pPr>
            <a:r>
              <a:rPr lang="es-AR" dirty="0">
                <a:solidFill>
                  <a:srgbClr val="00B050"/>
                </a:solidFill>
              </a:rPr>
              <a:t>// </a:t>
            </a:r>
            <a:r>
              <a:rPr lang="es-AR" dirty="0" err="1">
                <a:solidFill>
                  <a:srgbClr val="00B050"/>
                </a:solidFill>
              </a:rPr>
              <a:t>Same</a:t>
            </a:r>
            <a:r>
              <a:rPr lang="es-AR" dirty="0">
                <a:solidFill>
                  <a:srgbClr val="00B050"/>
                </a:solidFill>
              </a:rPr>
              <a:t> as Platform </a:t>
            </a:r>
            <a:r>
              <a:rPr lang="es-AR" dirty="0" err="1">
                <a:solidFill>
                  <a:srgbClr val="00B050"/>
                </a:solidFill>
              </a:rPr>
              <a:t>Invoke</a:t>
            </a:r>
            <a:r>
              <a:rPr lang="es-AR" dirty="0">
                <a:solidFill>
                  <a:srgbClr val="00B050"/>
                </a:solidFill>
              </a:rPr>
              <a:t> </a:t>
            </a:r>
            <a:r>
              <a:rPr lang="es-AR" dirty="0" err="1">
                <a:solidFill>
                  <a:srgbClr val="00B050"/>
                </a:solidFill>
              </a:rPr>
              <a:t>for</a:t>
            </a:r>
            <a:r>
              <a:rPr lang="es-AR" dirty="0">
                <a:solidFill>
                  <a:srgbClr val="00B050"/>
                </a:solidFill>
              </a:rPr>
              <a:t> Windows</a:t>
            </a:r>
          </a:p>
        </p:txBody>
      </p:sp>
    </p:spTree>
    <p:extLst>
      <p:ext uri="{BB962C8B-B14F-4D97-AF65-F5344CB8AC3E}">
        <p14:creationId xmlns:p14="http://schemas.microsoft.com/office/powerpoint/2010/main" val="198511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2"/>
                </a:solidFill>
              </a:rPr>
              <a:t>.NET</a:t>
            </a:r>
          </a:p>
        </p:txBody>
      </p:sp>
      <p:sp>
        <p:nvSpPr>
          <p:cNvPr id="47" name="TextBox 46"/>
          <p:cNvSpPr txBox="1"/>
          <p:nvPr/>
        </p:nvSpPr>
        <p:spPr>
          <a:xfrm>
            <a:off x="1075795" y="3563429"/>
            <a:ext cx="8827485" cy="16579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303576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solidFill>
                  <a:srgbClr val="FFFFFF"/>
                </a:solidFill>
              </a:rPr>
              <a:t>.NET Standard</a:t>
            </a:r>
            <a:endParaRPr lang="es-AR" sz="4312" dirty="0">
              <a:solidFill>
                <a:srgbClr val="FFFFFF"/>
              </a:solidFill>
            </a:endParaRPr>
          </a:p>
        </p:txBody>
      </p:sp>
      <p:sp>
        <p:nvSpPr>
          <p:cNvPr id="7" name="Text Placeholder 1"/>
          <p:cNvSpPr txBox="1">
            <a:spLocks/>
          </p:cNvSpPr>
          <p:nvPr/>
        </p:nvSpPr>
        <p:spPr>
          <a:xfrm>
            <a:off x="304799" y="1424151"/>
            <a:ext cx="11614857" cy="2637045"/>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200" spc="-490" dirty="0">
                <a:solidFill>
                  <a:schemeClr val="bg1"/>
                </a:solidFill>
                <a:cs typeface="Arial"/>
              </a:rPr>
              <a:t>.NET </a:t>
            </a:r>
            <a:r>
              <a:rPr lang="en-US" sz="4200" spc="-245" dirty="0">
                <a:solidFill>
                  <a:schemeClr val="bg1"/>
                </a:solidFill>
                <a:cs typeface="Arial"/>
              </a:rPr>
              <a:t>Standard is </a:t>
            </a:r>
            <a:r>
              <a:rPr lang="en-US" sz="4200" spc="-375" dirty="0">
                <a:solidFill>
                  <a:schemeClr val="bg1"/>
                </a:solidFill>
                <a:cs typeface="Arial"/>
              </a:rPr>
              <a:t>a </a:t>
            </a:r>
            <a:r>
              <a:rPr lang="en-US" sz="4200" spc="-155" dirty="0">
                <a:solidFill>
                  <a:schemeClr val="bg1"/>
                </a:solidFill>
                <a:cs typeface="Arial"/>
              </a:rPr>
              <a:t>specification </a:t>
            </a:r>
            <a:r>
              <a:rPr lang="en-US" sz="4200" spc="-5" dirty="0">
                <a:solidFill>
                  <a:schemeClr val="bg1"/>
                </a:solidFill>
                <a:cs typeface="Arial"/>
              </a:rPr>
              <a:t>that  </a:t>
            </a:r>
            <a:r>
              <a:rPr lang="en-US" sz="4200" spc="-200" dirty="0">
                <a:solidFill>
                  <a:schemeClr val="bg1"/>
                </a:solidFill>
                <a:cs typeface="Arial"/>
              </a:rPr>
              <a:t>represents </a:t>
            </a:r>
            <a:r>
              <a:rPr lang="en-US" sz="4200" spc="-375" dirty="0">
                <a:solidFill>
                  <a:schemeClr val="bg1"/>
                </a:solidFill>
                <a:cs typeface="Arial"/>
              </a:rPr>
              <a:t>a </a:t>
            </a:r>
            <a:r>
              <a:rPr lang="en-US" sz="4200" spc="-190" dirty="0">
                <a:solidFill>
                  <a:schemeClr val="bg1"/>
                </a:solidFill>
                <a:cs typeface="Arial"/>
              </a:rPr>
              <a:t>set </a:t>
            </a:r>
            <a:r>
              <a:rPr lang="en-US" sz="4200" spc="-10" dirty="0">
                <a:solidFill>
                  <a:schemeClr val="bg1"/>
                </a:solidFill>
                <a:cs typeface="Arial"/>
              </a:rPr>
              <a:t>of </a:t>
            </a:r>
            <a:r>
              <a:rPr lang="en-US" sz="4200" spc="-450" dirty="0">
                <a:solidFill>
                  <a:schemeClr val="bg1"/>
                </a:solidFill>
                <a:cs typeface="Arial"/>
              </a:rPr>
              <a:t>APIs </a:t>
            </a:r>
            <a:r>
              <a:rPr lang="en-US" sz="4200" spc="-5" dirty="0">
                <a:solidFill>
                  <a:schemeClr val="bg1"/>
                </a:solidFill>
                <a:cs typeface="Arial"/>
              </a:rPr>
              <a:t>that </a:t>
            </a:r>
            <a:r>
              <a:rPr lang="en-US" sz="4200" spc="-100" dirty="0">
                <a:solidFill>
                  <a:schemeClr val="bg1"/>
                </a:solidFill>
                <a:cs typeface="Arial"/>
              </a:rPr>
              <a:t>all </a:t>
            </a:r>
            <a:r>
              <a:rPr lang="en-US" sz="4200" spc="-495" dirty="0">
                <a:solidFill>
                  <a:schemeClr val="bg1"/>
                </a:solidFill>
                <a:cs typeface="Arial"/>
              </a:rPr>
              <a:t>.NET  </a:t>
            </a:r>
            <a:r>
              <a:rPr lang="en-US" sz="4200" spc="-114" dirty="0">
                <a:solidFill>
                  <a:schemeClr val="bg1"/>
                </a:solidFill>
                <a:cs typeface="Arial"/>
              </a:rPr>
              <a:t>platforms </a:t>
            </a:r>
            <a:r>
              <a:rPr lang="en-US" sz="4200" spc="-290" dirty="0">
                <a:solidFill>
                  <a:schemeClr val="bg1"/>
                </a:solidFill>
                <a:cs typeface="Arial"/>
              </a:rPr>
              <a:t>have </a:t>
            </a:r>
            <a:r>
              <a:rPr lang="en-US" sz="4200" spc="35" dirty="0">
                <a:solidFill>
                  <a:schemeClr val="bg1"/>
                </a:solidFill>
                <a:cs typeface="Arial"/>
              </a:rPr>
              <a:t>to </a:t>
            </a:r>
            <a:r>
              <a:rPr lang="en-US" sz="4200" spc="-100" dirty="0">
                <a:solidFill>
                  <a:schemeClr val="bg1"/>
                </a:solidFill>
                <a:cs typeface="Arial"/>
              </a:rPr>
              <a:t>implement.</a:t>
            </a:r>
          </a:p>
          <a:p>
            <a:r>
              <a:rPr lang="en-US" sz="4200" spc="-315" dirty="0">
                <a:solidFill>
                  <a:schemeClr val="bg1"/>
                </a:solidFill>
                <a:cs typeface="Arial"/>
              </a:rPr>
              <a:t>This  </a:t>
            </a:r>
            <a:r>
              <a:rPr lang="en-US" sz="4200" spc="-135" dirty="0">
                <a:solidFill>
                  <a:schemeClr val="bg1"/>
                </a:solidFill>
                <a:cs typeface="Arial"/>
              </a:rPr>
              <a:t>unifies </a:t>
            </a:r>
            <a:r>
              <a:rPr lang="en-US" sz="4200" spc="-55" dirty="0">
                <a:solidFill>
                  <a:schemeClr val="bg1"/>
                </a:solidFill>
                <a:cs typeface="Arial"/>
              </a:rPr>
              <a:t>the </a:t>
            </a:r>
            <a:r>
              <a:rPr lang="en-US" sz="4200" spc="-490" dirty="0">
                <a:solidFill>
                  <a:schemeClr val="bg1"/>
                </a:solidFill>
                <a:cs typeface="Arial"/>
              </a:rPr>
              <a:t>.NET </a:t>
            </a:r>
            <a:r>
              <a:rPr lang="en-US" sz="4200" spc="-114" dirty="0">
                <a:solidFill>
                  <a:schemeClr val="bg1"/>
                </a:solidFill>
                <a:cs typeface="Arial"/>
              </a:rPr>
              <a:t>platforms </a:t>
            </a:r>
            <a:r>
              <a:rPr lang="en-US" sz="4200" spc="-225" dirty="0">
                <a:solidFill>
                  <a:schemeClr val="bg1"/>
                </a:solidFill>
                <a:cs typeface="Arial"/>
              </a:rPr>
              <a:t>and</a:t>
            </a:r>
            <a:r>
              <a:rPr lang="en-US" sz="4200" spc="-430" dirty="0">
                <a:solidFill>
                  <a:schemeClr val="bg1"/>
                </a:solidFill>
                <a:cs typeface="Arial"/>
              </a:rPr>
              <a:t> </a:t>
            </a:r>
            <a:r>
              <a:rPr lang="en-US" sz="4200" spc="-185" dirty="0">
                <a:solidFill>
                  <a:schemeClr val="bg1"/>
                </a:solidFill>
                <a:cs typeface="Arial"/>
              </a:rPr>
              <a:t>prevents  </a:t>
            </a:r>
            <a:r>
              <a:rPr lang="en-US" sz="4200" spc="-35" dirty="0">
                <a:solidFill>
                  <a:schemeClr val="bg1"/>
                </a:solidFill>
                <a:cs typeface="Arial"/>
              </a:rPr>
              <a:t>future </a:t>
            </a:r>
            <a:r>
              <a:rPr lang="en-US" sz="4200" spc="-120" dirty="0">
                <a:solidFill>
                  <a:schemeClr val="bg1"/>
                </a:solidFill>
                <a:cs typeface="Arial"/>
              </a:rPr>
              <a:t>fragmentation. </a:t>
            </a:r>
            <a:endParaRPr lang="en-US" sz="4200" dirty="0">
              <a:solidFill>
                <a:schemeClr val="bg1"/>
              </a:solidFill>
              <a:cs typeface="Arial"/>
            </a:endParaRPr>
          </a:p>
        </p:txBody>
      </p:sp>
    </p:spTree>
    <p:extLst>
      <p:ext uri="{BB962C8B-B14F-4D97-AF65-F5344CB8AC3E}">
        <p14:creationId xmlns:p14="http://schemas.microsoft.com/office/powerpoint/2010/main" val="384753785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a:solidFill>
                  <a:srgbClr val="FFFFFF"/>
                </a:solidFill>
              </a:rPr>
              <a:t>¿Preguntas?</a:t>
            </a:r>
          </a:p>
        </p:txBody>
      </p:sp>
    </p:spTree>
    <p:extLst>
      <p:ext uri="{BB962C8B-B14F-4D97-AF65-F5344CB8AC3E}">
        <p14:creationId xmlns:p14="http://schemas.microsoft.com/office/powerpoint/2010/main" val="399253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3055050"/>
            <a:ext cx="11149013" cy="747897"/>
          </a:xfrm>
        </p:spPr>
        <p:txBody>
          <a:bodyPr/>
          <a:lstStyle/>
          <a:p>
            <a:r>
              <a:rPr lang="es-AR" dirty="0">
                <a:solidFill>
                  <a:srgbClr val="FFFFFF"/>
                </a:solidFill>
              </a:rPr>
              <a:t>¡ Gracias!</a:t>
            </a:r>
            <a:endParaRPr lang="en-US" dirty="0"/>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32784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encrypted-tbn2.gstatic.com/images?q=tbn:ANd9GcSqJQE3SwzGHB7tBypVkyD1714fwQrvQh6v1VYUhA82-BtInOc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296" y="1240248"/>
            <a:ext cx="5621395" cy="38582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upload.wikimedia.org/wikipedia/commons/thumb/f/fa/Apple_logo_black.svg/100px-Apple_logo_black.svg.png"/>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40936" y="5362228"/>
            <a:ext cx="952500" cy="952500"/>
          </a:xfrm>
          <a:prstGeom prst="rect">
            <a:avLst/>
          </a:prstGeom>
          <a:noFill/>
          <a:ex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5914" y="5476528"/>
            <a:ext cx="838200" cy="838200"/>
          </a:xfrm>
          <a:prstGeom prst="rect">
            <a:avLst/>
          </a:prstGeom>
        </p:spPr>
      </p:pic>
      <p:pic>
        <p:nvPicPr>
          <p:cNvPr id="5" name="Picture 2" descr="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7989" y="5476528"/>
            <a:ext cx="762000" cy="9144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a:solidFill>
                  <a:schemeClr val="bg1"/>
                </a:solidFill>
              </a:rPr>
              <a:t>.NET Core</a:t>
            </a:r>
            <a:endParaRPr lang="es-AR" dirty="0">
              <a:solidFill>
                <a:schemeClr val="bg1"/>
              </a:solidFill>
            </a:endParaRPr>
          </a:p>
        </p:txBody>
      </p:sp>
    </p:spTree>
    <p:extLst>
      <p:ext uri="{BB962C8B-B14F-4D97-AF65-F5344CB8AC3E}">
        <p14:creationId xmlns:p14="http://schemas.microsoft.com/office/powerpoint/2010/main" val="43223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1"/>
                </a:solidFill>
              </a:rPr>
              <a:t>Languages</a:t>
            </a:r>
          </a:p>
        </p:txBody>
      </p:sp>
      <p:sp>
        <p:nvSpPr>
          <p:cNvPr id="5" name="Rectangle 4"/>
          <p:cNvSpPr/>
          <p:nvPr/>
        </p:nvSpPr>
        <p:spPr bwMode="auto">
          <a:xfrm>
            <a:off x="2721257" y="1523486"/>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Flexible, powerful, multi-purpose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C# 7: Evolve for modern patterns in distributed applications: tuples, pattern matching, others.</a:t>
            </a:r>
          </a:p>
        </p:txBody>
      </p:sp>
      <p:sp>
        <p:nvSpPr>
          <p:cNvPr id="6" name="Pentagon 5"/>
          <p:cNvSpPr/>
          <p:nvPr/>
        </p:nvSpPr>
        <p:spPr bwMode="auto">
          <a:xfrm>
            <a:off x="826686" y="1523486"/>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a:t>
            </a:r>
          </a:p>
        </p:txBody>
      </p:sp>
      <p:sp>
        <p:nvSpPr>
          <p:cNvPr id="7" name="Rectangle 6"/>
          <p:cNvSpPr/>
          <p:nvPr/>
        </p:nvSpPr>
        <p:spPr bwMode="auto">
          <a:xfrm>
            <a:off x="2721257" y="3142843"/>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Simple, easy to use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VB 15: Bring key language features and platforms while keeping VB simplicity principles.</a:t>
            </a:r>
          </a:p>
        </p:txBody>
      </p:sp>
      <p:sp>
        <p:nvSpPr>
          <p:cNvPr id="9" name="Pentagon 8"/>
          <p:cNvSpPr/>
          <p:nvPr/>
        </p:nvSpPr>
        <p:spPr bwMode="auto">
          <a:xfrm>
            <a:off x="826686" y="3142843"/>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VB</a:t>
            </a:r>
          </a:p>
        </p:txBody>
      </p:sp>
      <p:sp>
        <p:nvSpPr>
          <p:cNvPr id="10" name="Rectangle 9"/>
          <p:cNvSpPr/>
          <p:nvPr/>
        </p:nvSpPr>
        <p:spPr bwMode="auto">
          <a:xfrm>
            <a:off x="2721257" y="4762200"/>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Elegant functional programming</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.NET Core: Language updates for C# 7 / VB 15 interop, platform support and tooling updates.</a:t>
            </a:r>
          </a:p>
        </p:txBody>
      </p:sp>
      <p:sp>
        <p:nvSpPr>
          <p:cNvPr id="11" name="Pentagon 10"/>
          <p:cNvSpPr/>
          <p:nvPr/>
        </p:nvSpPr>
        <p:spPr bwMode="auto">
          <a:xfrm>
            <a:off x="826686" y="4762200"/>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a:t>
            </a:r>
          </a:p>
        </p:txBody>
      </p:sp>
    </p:spTree>
    <p:extLst>
      <p:ext uri="{BB962C8B-B14F-4D97-AF65-F5344CB8AC3E}">
        <p14:creationId xmlns:p14="http://schemas.microsoft.com/office/powerpoint/2010/main" val="366606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16x9_New_Win_PPT_Template_4_compressed">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Custom">
      <a:majorFont>
        <a:latin typeface="Segoe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solidFill>
              <a:schemeClr val="tx1">
                <a:lumMod val="75000"/>
                <a:lumOff val="25000"/>
                <a:alpha val="99000"/>
              </a:schemeClr>
            </a:solidFill>
          </a:defRPr>
        </a:defPPr>
      </a:lstStyle>
    </a:txDef>
  </a:objectDefaults>
  <a:extraClrSchemeLst/>
</a:theme>
</file>

<file path=ppt/theme/theme3.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5.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6.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Rodolfo Finochietti</External_x0020_Speaker>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2295e2e7-0eeb-498e-8716-217bb2ee6ee3"/>
    <ds:schemaRef ds:uri="http://purl.org/dc/dcmitype/"/>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http://purl.org/dc/terms/"/>
    <ds:schemaRef ds:uri="8b529f77-48ab-4581-b468-93f09345b8aa"/>
    <ds:schemaRef ds:uri="http://schemas.microsoft.com/office/2006/metadata/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Lagash_Template_MetroStyle.potx</Template>
  <TotalTime>22648</TotalTime>
  <Words>5698</Words>
  <Application>Microsoft Office PowerPoint</Application>
  <PresentationFormat>Custom</PresentationFormat>
  <Paragraphs>651</Paragraphs>
  <Slides>76</Slides>
  <Notes>37</Notes>
  <HiddenSlides>6</HiddenSlides>
  <MMClips>0</MMClips>
  <ScaleCrop>false</ScaleCrop>
  <HeadingPairs>
    <vt:vector size="6" baseType="variant">
      <vt:variant>
        <vt:lpstr>Fonts Used</vt:lpstr>
      </vt:variant>
      <vt:variant>
        <vt:i4>18</vt:i4>
      </vt:variant>
      <vt:variant>
        <vt:lpstr>Theme</vt:lpstr>
      </vt:variant>
      <vt:variant>
        <vt:i4>10</vt:i4>
      </vt:variant>
      <vt:variant>
        <vt:lpstr>Slide Titles</vt:lpstr>
      </vt:variant>
      <vt:variant>
        <vt:i4>76</vt:i4>
      </vt:variant>
    </vt:vector>
  </HeadingPairs>
  <TitlesOfParts>
    <vt:vector size="104" baseType="lpstr">
      <vt:lpstr>ＭＳ Ｐゴシック</vt:lpstr>
      <vt:lpstr>Arial</vt:lpstr>
      <vt:lpstr>Arial Black</vt:lpstr>
      <vt:lpstr>Avenir LT Pro 45 Book</vt:lpstr>
      <vt:lpstr>Calibri</vt:lpstr>
      <vt:lpstr>Calibri Light</vt:lpstr>
      <vt:lpstr>Consolas</vt:lpstr>
      <vt:lpstr>Courier New</vt:lpstr>
      <vt:lpstr>Haettenschweiler</vt:lpstr>
      <vt:lpstr>Segoe Semibold</vt:lpstr>
      <vt:lpstr>Segoe UI</vt:lpstr>
      <vt:lpstr>Segoe UI Light</vt:lpstr>
      <vt:lpstr>Segoe UI Semibold</vt:lpstr>
      <vt:lpstr>Segoe UI Semilight</vt:lpstr>
      <vt:lpstr>Segoe UI Symbol</vt:lpstr>
      <vt:lpstr>Times New Roman</vt:lpstr>
      <vt:lpstr>Trebuchet MS</vt:lpstr>
      <vt:lpstr>Wingdings</vt:lpstr>
      <vt:lpstr>Lagash_Template_MetroStyle</vt:lpstr>
      <vt:lpstr>1_16x9_New_Win_PPT_Template_4_compressed</vt:lpstr>
      <vt:lpstr>TechDays 2012 Devs v1</vt:lpstr>
      <vt:lpstr>5-30536_Build_2014_Breakout_Template_White_16x9</vt:lpstr>
      <vt:lpstr>8-30707_dotnetConf_Template</vt:lpstr>
      <vt:lpstr>1_5-30536_Build_2014_Breakout_Template_White_16x9</vt:lpstr>
      <vt:lpstr>TechEd 2014 Dk Blue</vt:lpstr>
      <vt:lpstr>5-30721_Build_2016_Template_Light</vt:lpstr>
      <vt:lpstr>office theme</vt:lpstr>
      <vt:lpstr>1_5-30721_Build_2016_Template_Light</vt:lpstr>
      <vt:lpstr>https://github.com/marianosz/netCoreWorkshop</vt:lpstr>
      <vt:lpstr>.NET Core Workshop </vt:lpstr>
      <vt:lpstr>.NET Any developer, any app, any platform</vt:lpstr>
      <vt:lpstr>Exciting times ahead for .NET</vt:lpstr>
      <vt:lpstr>PowerPoint Presentation</vt:lpstr>
      <vt:lpstr>.NET: the family gets bigger</vt:lpstr>
      <vt:lpstr>.NET Runtimes</vt:lpstr>
      <vt:lpstr>.NET Core</vt:lpstr>
      <vt:lpstr>Languages</vt:lpstr>
      <vt:lpstr>Installing .NET Core</vt:lpstr>
      <vt:lpstr>Installing .NET Core</vt:lpstr>
      <vt:lpstr>.NET Command Line Interface (CLI)</vt:lpstr>
      <vt:lpstr>New Web Projects with dotnet</vt:lpstr>
      <vt:lpstr>dotnet CLI Templates</vt:lpstr>
      <vt:lpstr>Visual Studio .NET Core Templates</vt:lpstr>
      <vt:lpstr>ASP.NET Core Project Templates</vt:lpstr>
      <vt:lpstr>Creating and Running a .NET application</vt:lpstr>
      <vt:lpstr>PowerPoint Presentation</vt:lpstr>
      <vt:lpstr>Development Tools</vt:lpstr>
      <vt:lpstr>Visual Studio Code</vt:lpstr>
      <vt:lpstr>Demo .NET Core</vt:lpstr>
      <vt:lpstr>ASP.NET Core</vt:lpstr>
      <vt:lpstr>ASP.NET Core</vt:lpstr>
      <vt:lpstr>ASP.NET Core and the modern web</vt:lpstr>
      <vt:lpstr>ASP.NET Core Stack</vt:lpstr>
      <vt:lpstr>ASP.NET Core Web Server Kestrel</vt:lpstr>
      <vt:lpstr>Kestrel</vt:lpstr>
      <vt:lpstr>PowerPoint Presentation</vt:lpstr>
      <vt:lpstr>Kestrel Performance</vt:lpstr>
      <vt:lpstr>ASP.NET Core Web App Key Components</vt:lpstr>
      <vt:lpstr>Typical Project File</vt:lpstr>
      <vt:lpstr>Startup.cs</vt:lpstr>
      <vt:lpstr>Startup ConfigureServices</vt:lpstr>
      <vt:lpstr>Startup.Configure</vt:lpstr>
      <vt:lpstr>Middleware</vt:lpstr>
      <vt:lpstr>Middleware</vt:lpstr>
      <vt:lpstr>Creating Middleware in Startup: Run</vt:lpstr>
      <vt:lpstr>Creating Middleware in Startup: Use</vt:lpstr>
      <vt:lpstr>Creating Middleware in Startup: Map</vt:lpstr>
      <vt:lpstr>Built-in Middleware</vt:lpstr>
      <vt:lpstr>PowerPoint Presentation</vt:lpstr>
      <vt:lpstr>ASP.NET Core MVC</vt:lpstr>
      <vt:lpstr>Models, Views, and Controllers</vt:lpstr>
      <vt:lpstr>Controllers and Actions</vt:lpstr>
      <vt:lpstr>An MVC Action</vt:lpstr>
      <vt:lpstr>Routing to Actions</vt:lpstr>
      <vt:lpstr>Attribute Routing Tips</vt:lpstr>
      <vt:lpstr>Accepting Data in Actions (Model Binding)</vt:lpstr>
      <vt:lpstr>Model Validation</vt:lpstr>
      <vt:lpstr>Tag Helpers</vt:lpstr>
      <vt:lpstr>Tag Helper Example</vt:lpstr>
      <vt:lpstr>Tag Helper Example</vt:lpstr>
      <vt:lpstr>Web APIs</vt:lpstr>
      <vt:lpstr>Angular App</vt:lpstr>
      <vt:lpstr>Web API Controller</vt:lpstr>
      <vt:lpstr>Demo ASP.NET Core</vt:lpstr>
      <vt:lpstr>Dependency Injection (DI)</vt:lpstr>
      <vt:lpstr>Dependency Injection (DI)</vt:lpstr>
      <vt:lpstr>Explicit Dependencies Principle</vt:lpstr>
      <vt:lpstr>Dependency Injection on .NET Core</vt:lpstr>
      <vt:lpstr>Data Access</vt:lpstr>
      <vt:lpstr>Data Access</vt:lpstr>
      <vt:lpstr>Working With a Database Using EF Core</vt:lpstr>
      <vt:lpstr>Deploy</vt:lpstr>
      <vt:lpstr>Deploy</vt:lpstr>
      <vt:lpstr>PowerPoint Presentation</vt:lpstr>
      <vt:lpstr>PowerPoint Presentation</vt:lpstr>
      <vt:lpstr>Linux VM / Docker on Azure</vt:lpstr>
      <vt:lpstr>Docker</vt:lpstr>
      <vt:lpstr>Software Containers (simplified)</vt:lpstr>
      <vt:lpstr>Demo Deploy &amp; Docker</vt:lpstr>
      <vt:lpstr>Native API calls from .NET on Linux</vt:lpstr>
      <vt:lpstr>.NET</vt:lpstr>
      <vt:lpstr>.NET Standard</vt:lpstr>
      <vt:lpstr>¿Preguntas?</vt:lpstr>
      <vt:lpstr>¡ Gracias!</vt:lpstr>
    </vt:vector>
  </TitlesOfParts>
  <Manager/>
  <Company>Lagash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1.0</dc:title>
  <dc:subject/>
  <dc:creator>Rodolfo Finochietti</dc:creator>
  <cp:keywords>ASP.NET Core 1.0</cp:keywords>
  <dc:description/>
  <cp:lastModifiedBy>Mariano Sánchez</cp:lastModifiedBy>
  <cp:revision>751</cp:revision>
  <dcterms:created xsi:type="dcterms:W3CDTF">2012-02-15T23:39:54Z</dcterms:created>
  <dcterms:modified xsi:type="dcterms:W3CDTF">2018-10-30T15:05:13Z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